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1.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bookmarkIdSeed="3">
  <p:sldMasterIdLst>
    <p:sldMasterId id="2147483811" r:id="rId4"/>
    <p:sldMasterId id="2147483823" r:id="rId5"/>
    <p:sldMasterId id="2147483828" r:id="rId6"/>
    <p:sldMasterId id="2147483851" r:id="rId7"/>
    <p:sldMasterId id="2147483870" r:id="rId8"/>
    <p:sldMasterId id="2147483879" r:id="rId9"/>
    <p:sldMasterId id="2147483890" r:id="rId10"/>
    <p:sldMasterId id="2147483895" r:id="rId11"/>
    <p:sldMasterId id="2147483909" r:id="rId12"/>
    <p:sldMasterId id="2147483930" r:id="rId13"/>
    <p:sldMasterId id="2147483959" r:id="rId14"/>
  </p:sldMasterIdLst>
  <p:notesMasterIdLst>
    <p:notesMasterId r:id="rId30"/>
  </p:notesMasterIdLst>
  <p:handoutMasterIdLst>
    <p:handoutMasterId r:id="rId31"/>
  </p:handoutMasterIdLst>
  <p:sldIdLst>
    <p:sldId id="677" r:id="rId15"/>
    <p:sldId id="679" r:id="rId16"/>
    <p:sldId id="2240" r:id="rId17"/>
    <p:sldId id="683" r:id="rId18"/>
    <p:sldId id="682" r:id="rId19"/>
    <p:sldId id="670" r:id="rId20"/>
    <p:sldId id="685" r:id="rId21"/>
    <p:sldId id="576" r:id="rId22"/>
    <p:sldId id="568" r:id="rId23"/>
    <p:sldId id="289" r:id="rId24"/>
    <p:sldId id="2230" r:id="rId25"/>
    <p:sldId id="2239" r:id="rId26"/>
    <p:sldId id="2242" r:id="rId27"/>
    <p:sldId id="2243" r:id="rId28"/>
    <p:sldId id="273" r:id="rId29"/>
  </p:sldIdLst>
  <p:sldSz cx="12192000" cy="6858000"/>
  <p:notesSz cx="7010400" cy="9296400"/>
  <p:defaultTextStyle>
    <a:defPPr>
      <a:defRPr lang="en-US"/>
    </a:defPPr>
    <a:lvl1pPr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1pPr>
    <a:lvl2pPr marL="4572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2pPr>
    <a:lvl3pPr marL="9144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3pPr>
    <a:lvl4pPr marL="13716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4pPr>
    <a:lvl5pPr marL="18288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5pPr>
    <a:lvl6pPr marL="2286000" algn="l" defTabSz="914400" rtl="0" eaLnBrk="1" latinLnBrk="0" hangingPunct="1">
      <a:defRPr sz="2400" b="1" kern="1200">
        <a:solidFill>
          <a:schemeClr val="tx1"/>
        </a:solidFill>
        <a:latin typeface="Arial" charset="0"/>
        <a:ea typeface="+mn-ea"/>
        <a:cs typeface="+mn-cs"/>
      </a:defRPr>
    </a:lvl6pPr>
    <a:lvl7pPr marL="2743200" algn="l" defTabSz="914400" rtl="0" eaLnBrk="1" latinLnBrk="0" hangingPunct="1">
      <a:defRPr sz="2400" b="1" kern="1200">
        <a:solidFill>
          <a:schemeClr val="tx1"/>
        </a:solidFill>
        <a:latin typeface="Arial" charset="0"/>
        <a:ea typeface="+mn-ea"/>
        <a:cs typeface="+mn-cs"/>
      </a:defRPr>
    </a:lvl7pPr>
    <a:lvl8pPr marL="3200400" algn="l" defTabSz="914400" rtl="0" eaLnBrk="1" latinLnBrk="0" hangingPunct="1">
      <a:defRPr sz="2400" b="1" kern="1200">
        <a:solidFill>
          <a:schemeClr val="tx1"/>
        </a:solidFill>
        <a:latin typeface="Arial" charset="0"/>
        <a:ea typeface="+mn-ea"/>
        <a:cs typeface="+mn-cs"/>
      </a:defRPr>
    </a:lvl8pPr>
    <a:lvl9pPr marL="3657600" algn="l" defTabSz="914400" rtl="0" eaLnBrk="1" latinLnBrk="0" hangingPunct="1">
      <a:defRPr sz="2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98" userDrawn="1">
          <p15:clr>
            <a:srgbClr val="A4A3A4"/>
          </p15:clr>
        </p15:guide>
        <p15:guide id="2" orient="horz" pos="2209" userDrawn="1">
          <p15:clr>
            <a:srgbClr val="A4A3A4"/>
          </p15:clr>
        </p15:guide>
        <p15:guide id="3" orient="horz" pos="628" userDrawn="1">
          <p15:clr>
            <a:srgbClr val="A4A3A4"/>
          </p15:clr>
        </p15:guide>
        <p15:guide id="4" orient="horz" pos="2317" userDrawn="1">
          <p15:clr>
            <a:srgbClr val="A4A3A4"/>
          </p15:clr>
        </p15:guide>
        <p15:guide id="5" pos="192" userDrawn="1">
          <p15:clr>
            <a:srgbClr val="A4A3A4"/>
          </p15:clr>
        </p15:guide>
        <p15:guide id="6" pos="3956" userDrawn="1">
          <p15:clr>
            <a:srgbClr val="A4A3A4"/>
          </p15:clr>
        </p15:guide>
        <p15:guide id="7" pos="3843" userDrawn="1">
          <p15:clr>
            <a:srgbClr val="A4A3A4"/>
          </p15:clr>
        </p15:guide>
        <p15:guide id="8" pos="7488" userDrawn="1">
          <p15:clr>
            <a:srgbClr val="A4A3A4"/>
          </p15:clr>
        </p15:guide>
        <p15:guide id="9" pos="3724"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Roberts" initials="" lastIdx="3" clrIdx="0"/>
  <p:cmAuthor id="1" name="sbandyop"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304C"/>
    <a:srgbClr val="95E616"/>
    <a:srgbClr val="0070AD"/>
    <a:srgbClr val="95EF16"/>
    <a:srgbClr val="FF6327"/>
    <a:srgbClr val="6D64CC"/>
    <a:srgbClr val="7E39BA"/>
    <a:srgbClr val="FF7E8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4" d="100"/>
          <a:sy n="64" d="100"/>
        </p:scale>
        <p:origin x="340" y="48"/>
      </p:cViewPr>
      <p:guideLst>
        <p:guide orient="horz" pos="3998"/>
        <p:guide orient="horz" pos="2209"/>
        <p:guide orient="horz" pos="628"/>
        <p:guide orient="horz" pos="2317"/>
        <p:guide pos="192"/>
        <p:guide pos="3956"/>
        <p:guide pos="3843"/>
        <p:guide pos="7488"/>
        <p:guide pos="3724"/>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1"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a:t>© 2011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4" y="9047165"/>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defRPr sz="800"/>
            </a:lvl1pPr>
          </a:lstStyle>
          <a:p>
            <a:fld id="{F345E50C-86C3-499D-B2AC-508411C99E2A}" type="slidenum">
              <a:rPr lang="en-US"/>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algn="l" defTabSz="922338">
              <a:lnSpc>
                <a:spcPct val="100000"/>
              </a:lnSpc>
            </a:pPr>
            <a:endParaRPr lang="en-GB" sz="800" b="0"/>
          </a:p>
        </p:txBody>
      </p:sp>
      <p:sp>
        <p:nvSpPr>
          <p:cNvPr id="81928" name="Rectangle 8"/>
          <p:cNvSpPr>
            <a:spLocks noChangeArrowheads="1"/>
          </p:cNvSpPr>
          <p:nvPr/>
        </p:nvSpPr>
        <p:spPr bwMode="auto">
          <a:xfrm>
            <a:off x="3973514" y="8829677"/>
            <a:ext cx="3036887" cy="461963"/>
          </a:xfrm>
          <a:prstGeom prst="rect">
            <a:avLst/>
          </a:prstGeom>
          <a:noFill/>
          <a:ln w="9525">
            <a:noFill/>
            <a:miter lim="800000"/>
            <a:headEnd/>
            <a:tailEnd/>
          </a:ln>
          <a:effectLst/>
        </p:spPr>
        <p:txBody>
          <a:bodyPr lIns="92278" tIns="46139" rIns="92278" bIns="46139" anchor="b"/>
          <a:lstStyle/>
          <a:p>
            <a:pPr algn="r" defTabSz="922338">
              <a:lnSpc>
                <a:spcPct val="100000"/>
              </a:lnSpc>
            </a:pPr>
            <a:endParaRPr lang="en-GB" sz="800"/>
          </a:p>
        </p:txBody>
      </p:sp>
      <p:sp>
        <p:nvSpPr>
          <p:cNvPr id="81929" name="Rectangle 9"/>
          <p:cNvSpPr>
            <a:spLocks noGrp="1" noChangeArrowheads="1"/>
          </p:cNvSpPr>
          <p:nvPr>
            <p:ph type="hdr" sz="quarter"/>
          </p:nvPr>
        </p:nvSpPr>
        <p:spPr bwMode="auto">
          <a:xfrm>
            <a:off x="3967164"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Tree>
    <p:extLst>
      <p:ext uri="{BB962C8B-B14F-4D97-AF65-F5344CB8AC3E}">
        <p14:creationId xmlns:p14="http://schemas.microsoft.com/office/powerpoint/2010/main" val="107953445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4"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
        <p:nvSpPr>
          <p:cNvPr id="3076" name="Rectangle 4"/>
          <p:cNvSpPr>
            <a:spLocks noGrp="1" noRot="1" noChangeAspect="1" noChangeArrowheads="1" noTextEdit="1"/>
          </p:cNvSpPr>
          <p:nvPr>
            <p:ph type="sldImg" idx="2"/>
          </p:nvPr>
        </p:nvSpPr>
        <p:spPr bwMode="auto">
          <a:xfrm>
            <a:off x="414338" y="700088"/>
            <a:ext cx="6189662" cy="3482975"/>
          </a:xfrm>
          <a:prstGeom prst="rect">
            <a:avLst/>
          </a:prstGeom>
          <a:noFill/>
          <a:ln w="9525">
            <a:solidFill>
              <a:srgbClr val="000000"/>
            </a:solidFill>
            <a:miter lim="800000"/>
            <a:headEnd/>
            <a:tailEnd/>
          </a:ln>
          <a:effectLst/>
        </p:spPr>
      </p:sp>
      <p:sp>
        <p:nvSpPr>
          <p:cNvPr id="3081" name="Rectangle 9"/>
          <p:cNvSpPr>
            <a:spLocks noGrp="1" noChangeArrowheads="1"/>
          </p:cNvSpPr>
          <p:nvPr>
            <p:ph type="ftr" sz="quarter" idx="4"/>
          </p:nvPr>
        </p:nvSpPr>
        <p:spPr bwMode="auto">
          <a:xfrm>
            <a:off x="0" y="8829677"/>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a:t>© 2011 Capgemini - All rights reserved</a:t>
            </a:r>
            <a:endParaRPr lang="en-GB"/>
          </a:p>
        </p:txBody>
      </p:sp>
      <p:sp>
        <p:nvSpPr>
          <p:cNvPr id="3082" name="Rectangle 10"/>
          <p:cNvSpPr>
            <a:spLocks noGrp="1" noChangeArrowheads="1"/>
          </p:cNvSpPr>
          <p:nvPr>
            <p:ph type="sldNum" sz="quarter" idx="5"/>
          </p:nvPr>
        </p:nvSpPr>
        <p:spPr bwMode="auto">
          <a:xfrm>
            <a:off x="3973514" y="8829677"/>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lnSpc>
                <a:spcPct val="100000"/>
              </a:lnSpc>
              <a:defRPr sz="800"/>
            </a:lvl1pPr>
          </a:lstStyle>
          <a:p>
            <a:fld id="{68DFEEDA-D071-42C1-9D96-07A575D20E05}" type="slidenum">
              <a:rPr lang="en-GB"/>
              <a:pPr/>
              <a:t>‹#›</a:t>
            </a:fld>
            <a:endParaRPr lang="en-GB"/>
          </a:p>
        </p:txBody>
      </p:sp>
      <p:sp>
        <p:nvSpPr>
          <p:cNvPr id="3083" name="Rectangle 11"/>
          <p:cNvSpPr>
            <a:spLocks noGrp="1" noChangeArrowheads="1"/>
          </p:cNvSpPr>
          <p:nvPr>
            <p:ph type="body" sz="quarter" idx="3"/>
          </p:nvPr>
        </p:nvSpPr>
        <p:spPr bwMode="auto">
          <a:xfrm>
            <a:off x="446089" y="4451352"/>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p:txBody>
      </p:sp>
      <p:sp>
        <p:nvSpPr>
          <p:cNvPr id="3084" name="Rectangle 12"/>
          <p:cNvSpPr>
            <a:spLocks noGrp="1" noChangeArrowheads="1"/>
          </p:cNvSpPr>
          <p:nvPr>
            <p:ph type="dt" idx="1"/>
          </p:nvPr>
        </p:nvSpPr>
        <p:spPr bwMode="auto">
          <a:xfrm>
            <a:off x="3967164"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a:defRPr sz="1200"/>
            </a:lvl1pPr>
          </a:lstStyle>
          <a:p>
            <a:r>
              <a:rPr lang="en-US"/>
              <a:t>© 2011 Capgemini - All rights reserved</a:t>
            </a:r>
          </a:p>
        </p:txBody>
      </p:sp>
    </p:spTree>
    <p:extLst>
      <p:ext uri="{BB962C8B-B14F-4D97-AF65-F5344CB8AC3E}">
        <p14:creationId xmlns:p14="http://schemas.microsoft.com/office/powerpoint/2010/main" val="3032373658"/>
      </p:ext>
    </p:extLst>
  </p:cSld>
  <p:clrMap bg1="lt1" tx1="dk1" bg2="lt2" tx2="dk2" accent1="accent1" accent2="accent2" accent3="accent3" accent4="accent4" accent5="accent5" accent6="accent6" hlink="hlink" folHlink="folHlink"/>
  <p:hf hdr="0"/>
  <p:notesStyle>
    <a:lvl1pPr algn="l" rtl="0" fontAlgn="base">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0</a:t>
            </a:fld>
            <a:endParaRPr lang="pt-BR"/>
          </a:p>
        </p:txBody>
      </p:sp>
    </p:spTree>
    <p:extLst>
      <p:ext uri="{BB962C8B-B14F-4D97-AF65-F5344CB8AC3E}">
        <p14:creationId xmlns:p14="http://schemas.microsoft.com/office/powerpoint/2010/main" val="103109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6063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36562-A3B7-4F86-9C0B-243A348534D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62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11938" cy="37195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defTabSz="914350">
              <a:defRPr/>
            </a:pPr>
            <a:fld id="{71E7D22E-2FCF-4181-8686-08BDCDF94062}" type="slidenum">
              <a:rPr lang="en-US" sz="1800" kern="0">
                <a:solidFill>
                  <a:sysClr val="windowText" lastClr="000000"/>
                </a:solidFill>
              </a:rPr>
              <a:pPr defTabSz="914350">
                <a:defRPr/>
              </a:pPr>
              <a:t>1</a:t>
            </a:fld>
            <a:endParaRPr lang="en-US" sz="1800" kern="0">
              <a:solidFill>
                <a:sysClr val="windowText" lastClr="000000"/>
              </a:solidFill>
            </a:endParaRPr>
          </a:p>
        </p:txBody>
      </p:sp>
    </p:spTree>
    <p:extLst>
      <p:ext uri="{BB962C8B-B14F-4D97-AF65-F5344CB8AC3E}">
        <p14:creationId xmlns:p14="http://schemas.microsoft.com/office/powerpoint/2010/main" val="415000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 a quick look back – here’s a view of the FS SBU’s history within </a:t>
            </a:r>
            <a:r>
              <a:rPr lang="en-US" err="1"/>
              <a:t>Capgemini</a:t>
            </a:r>
            <a:r>
              <a:rPr lang="en-US"/>
              <a:t> [play video]</a:t>
            </a:r>
          </a:p>
          <a:p>
            <a:endParaRPr lang="en-US"/>
          </a:p>
          <a:p>
            <a:endParaRPr lang="en-US"/>
          </a:p>
          <a:p>
            <a:r>
              <a:rPr lang="en-GB" i="1"/>
              <a:t>[How to embed the video to play full screen on click:</a:t>
            </a:r>
          </a:p>
          <a:p>
            <a:r>
              <a:rPr lang="en-GB" i="1"/>
              <a:t>Add video file to same folder as this PPT</a:t>
            </a:r>
          </a:p>
          <a:p>
            <a:r>
              <a:rPr lang="en-GB" i="1"/>
              <a:t>On menu ribbon click </a:t>
            </a:r>
            <a:r>
              <a:rPr lang="en-GB" b="1" i="1"/>
              <a:t>insert </a:t>
            </a:r>
            <a:r>
              <a:rPr lang="en-GB" i="1"/>
              <a:t>&gt;video on my PC.</a:t>
            </a:r>
          </a:p>
          <a:p>
            <a:endParaRPr lang="en-GB" i="1"/>
          </a:p>
          <a:p>
            <a:r>
              <a:rPr lang="en-GB" i="1"/>
              <a:t>Once video is inserted (select it) click on menu ribbon click </a:t>
            </a:r>
            <a:r>
              <a:rPr lang="en-GB" b="1" i="1"/>
              <a:t>Playback</a:t>
            </a:r>
          </a:p>
          <a:p>
            <a:pPr marL="285750" indent="-285750">
              <a:buFont typeface="Arial" panose="020B0604020202020204" pitchFamily="34" charset="0"/>
              <a:buChar char="•"/>
            </a:pPr>
            <a:r>
              <a:rPr lang="en-GB" i="1"/>
              <a:t>Start: play in sequence</a:t>
            </a:r>
          </a:p>
          <a:p>
            <a:pPr marL="285750" indent="-285750">
              <a:buFont typeface="Arial" panose="020B0604020202020204" pitchFamily="34" charset="0"/>
              <a:buChar char="•"/>
            </a:pPr>
            <a:r>
              <a:rPr lang="en-GB" i="1"/>
              <a:t>Play full screen</a:t>
            </a:r>
          </a:p>
          <a:p>
            <a:pPr marL="285750" indent="-285750">
              <a:buFont typeface="Arial" panose="020B0604020202020204" pitchFamily="34" charset="0"/>
              <a:buChar char="•"/>
            </a:pPr>
            <a:r>
              <a:rPr lang="en-GB" i="1"/>
              <a:t>Hide while not playing]</a:t>
            </a:r>
          </a:p>
          <a:p>
            <a:endParaRPr lang="en-US"/>
          </a:p>
        </p:txBody>
      </p:sp>
      <p:sp>
        <p:nvSpPr>
          <p:cNvPr id="4" name="Slide Number Placeholder 3"/>
          <p:cNvSpPr>
            <a:spLocks noGrp="1"/>
          </p:cNvSpPr>
          <p:nvPr>
            <p:ph type="sldNum" sz="quarter" idx="10"/>
          </p:nvPr>
        </p:nvSpPr>
        <p:spPr/>
        <p:txBody>
          <a:bodyPr/>
          <a:lstStyle/>
          <a:p>
            <a:pPr marL="0" marR="0" lvl="0" indent="0" algn="r" defTabSz="922338" rtl="0" eaLnBrk="0" fontAlgn="base" latinLnBrk="0" hangingPunct="0">
              <a:lnSpc>
                <a:spcPct val="100000"/>
              </a:lnSpc>
              <a:spcBef>
                <a:spcPct val="0"/>
              </a:spcBef>
              <a:spcAft>
                <a:spcPct val="0"/>
              </a:spcAft>
              <a:buClrTx/>
              <a:buSzTx/>
              <a:buFontTx/>
              <a:buNone/>
              <a:tabLst/>
              <a:defRPr/>
            </a:pPr>
            <a:fld id="{C0696B5C-12A0-4042-B4D0-BD3B9A4F58C6}" type="slidenum">
              <a:rPr kumimoji="0" lang="pt-BR" sz="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2338" rtl="0" eaLnBrk="0" fontAlgn="base" latinLnBrk="0" hangingPunct="0">
                <a:lnSpc>
                  <a:spcPct val="100000"/>
                </a:lnSpc>
                <a:spcBef>
                  <a:spcPct val="0"/>
                </a:spcBef>
                <a:spcAft>
                  <a:spcPct val="0"/>
                </a:spcAft>
                <a:buClrTx/>
                <a:buSzTx/>
                <a:buFontTx/>
                <a:buNone/>
                <a:tabLst/>
                <a:defRPr/>
              </a:pPr>
              <a:t>2</a:t>
            </a:fld>
            <a:endParaRPr kumimoji="0" lang="pt-BR" sz="8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9870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pt-PT" dirty="0"/>
              <a:t>Please note:  61,000 professionals are serving FS clients across GBLs, CC, etc. </a:t>
            </a:r>
          </a:p>
          <a:p>
            <a:r>
              <a:rPr lang="pt-PT" dirty="0"/>
              <a:t>Of these, 35,000+ FS professionals are in the FS SBU </a:t>
            </a:r>
          </a:p>
          <a:p>
            <a:r>
              <a:rPr lang="pt-PT" dirty="0"/>
              <a:t>The remaining are in the horizontals such as Business Services, I&amp;D, CC etc.</a:t>
            </a:r>
          </a:p>
          <a:p>
            <a:endParaRPr lang="pt-PT" dirty="0"/>
          </a:p>
        </p:txBody>
      </p:sp>
      <p:sp>
        <p:nvSpPr>
          <p:cNvPr id="4" name="Espaço Reservado para Número de Slide 3"/>
          <p:cNvSpPr>
            <a:spLocks noGrp="1"/>
          </p:cNvSpPr>
          <p:nvPr>
            <p:ph type="sldNum" sz="quarter" idx="10"/>
          </p:nvPr>
        </p:nvSpPr>
        <p:spPr/>
        <p:txBody>
          <a:bodyPr/>
          <a:lstStyle/>
          <a:p>
            <a:pPr defTabSz="914350">
              <a:defRPr/>
            </a:pPr>
            <a:fld id="{0CDFFBA3-19B1-4436-B56F-9F34BA484878}" type="slidenum">
              <a:rPr lang="pt-PT" sz="1800" kern="0">
                <a:solidFill>
                  <a:sysClr val="windowText" lastClr="000000"/>
                </a:solidFill>
              </a:rPr>
              <a:pPr defTabSz="914350">
                <a:defRPr/>
              </a:pPr>
              <a:t>3</a:t>
            </a:fld>
            <a:endParaRPr lang="pt-PT" sz="1800" kern="0">
              <a:solidFill>
                <a:sysClr val="windowText" lastClr="000000"/>
              </a:solidFill>
            </a:endParaRPr>
          </a:p>
        </p:txBody>
      </p:sp>
    </p:spTree>
    <p:extLst>
      <p:ext uri="{BB962C8B-B14F-4D97-AF65-F5344CB8AC3E}">
        <p14:creationId xmlns:p14="http://schemas.microsoft.com/office/powerpoint/2010/main" val="156768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companies are based on Global Fortune 2000 list for 2018, as well as other online ranking lists.</a:t>
            </a:r>
          </a:p>
        </p:txBody>
      </p:sp>
      <p:sp>
        <p:nvSpPr>
          <p:cNvPr id="4" name="Slide Number Placeholder 3"/>
          <p:cNvSpPr>
            <a:spLocks noGrp="1"/>
          </p:cNvSpPr>
          <p:nvPr>
            <p:ph type="sldNum" sz="quarter" idx="10"/>
          </p:nvPr>
        </p:nvSpPr>
        <p:spPr/>
        <p:txBody>
          <a:bodyPr/>
          <a:lstStyle/>
          <a:p>
            <a:fld id="{C0696B5C-12A0-4042-B4D0-BD3B9A4F58C6}" type="slidenum">
              <a:rPr lang="pt-BR" smtClean="0"/>
              <a:pPr/>
              <a:t>4</a:t>
            </a:fld>
            <a:endParaRPr lang="pt-BR" dirty="0"/>
          </a:p>
        </p:txBody>
      </p:sp>
    </p:spTree>
    <p:extLst>
      <p:ext uri="{BB962C8B-B14F-4D97-AF65-F5344CB8AC3E}">
        <p14:creationId xmlns:p14="http://schemas.microsoft.com/office/powerpoint/2010/main" val="119685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a:t>Historically, FS has a great track record and has led the charge with solid performance in H1 – evident in some of the wins highlighted here. We had strong performance in H2 2017 so we need to be vigilant to go beyond this benchmark. This is where the LEAD construct will really come in to play to boost our performance so that we can get ahead of the market. Keep focused on winning those big deals as they will tip the needle in our favor. We’re coming out of the summer holiday months refreshed and this momentum should keep evolving to drive progress across the board.</a:t>
            </a:r>
            <a:endParaRPr lang="en-US" b="1"/>
          </a:p>
          <a:p>
            <a:pPr marL="0" indent="0">
              <a:buFontTx/>
              <a:buNone/>
            </a:pPr>
            <a:r>
              <a:rPr lang="en-US" b="1"/>
              <a:t>Transformation:</a:t>
            </a:r>
          </a:p>
          <a:p>
            <a:pPr marL="285750" indent="-285750">
              <a:buFontTx/>
              <a:buChar char="-"/>
            </a:pPr>
            <a:r>
              <a:rPr lang="en-US" b="1"/>
              <a:t>Orange Bank</a:t>
            </a:r>
            <a:br>
              <a:rPr lang="en-US" sz="1400" b="1"/>
            </a:br>
            <a:r>
              <a:rPr lang="en-US">
                <a:solidFill>
                  <a:schemeClr val="accent1"/>
                </a:solidFill>
              </a:rPr>
              <a:t>Leading French Telco launches exciting new All Digital Bank</a:t>
            </a:r>
          </a:p>
          <a:p>
            <a:pPr marL="285750" indent="-285750">
              <a:buFontTx/>
              <a:buChar char="-"/>
            </a:pPr>
            <a:r>
              <a:rPr lang="en-US" b="1"/>
              <a:t>Metromile</a:t>
            </a:r>
            <a:br>
              <a:rPr lang="en-US">
                <a:solidFill>
                  <a:schemeClr val="accent1"/>
                </a:solidFill>
              </a:rPr>
            </a:br>
            <a:r>
              <a:rPr lang="en-US">
                <a:solidFill>
                  <a:schemeClr val="accent1"/>
                </a:solidFill>
              </a:rPr>
              <a:t>Revolutionizing car insurance with Pay-per-mile insurance model</a:t>
            </a:r>
          </a:p>
          <a:p>
            <a:pPr marL="285750" indent="-285750">
              <a:buFontTx/>
              <a:buChar char="-"/>
            </a:pPr>
            <a:r>
              <a:rPr lang="en-US" b="1"/>
              <a:t>Goldman Sachs</a:t>
            </a:r>
            <a:br>
              <a:rPr lang="en-US">
                <a:solidFill>
                  <a:schemeClr val="accent1"/>
                </a:solidFill>
              </a:rPr>
            </a:br>
            <a:r>
              <a:rPr lang="en-US">
                <a:solidFill>
                  <a:schemeClr val="accent1"/>
                </a:solidFill>
              </a:rPr>
              <a:t>‘Marcus’ created to help people manage dept</a:t>
            </a:r>
          </a:p>
          <a:p>
            <a:pPr marL="285750" indent="-285750">
              <a:buFontTx/>
              <a:buChar char="-"/>
            </a:pPr>
            <a:r>
              <a:rPr lang="en-US" b="1"/>
              <a:t>DBS</a:t>
            </a:r>
            <a:br>
              <a:rPr lang="en-US">
                <a:solidFill>
                  <a:schemeClr val="accent1"/>
                </a:solidFill>
              </a:rPr>
            </a:br>
            <a:r>
              <a:rPr lang="en-US">
                <a:solidFill>
                  <a:schemeClr val="accent1"/>
                </a:solidFill>
              </a:rPr>
              <a:t>‘Digibank’ in Indonesia</a:t>
            </a:r>
          </a:p>
          <a:p>
            <a:pPr marL="285750" indent="-285750">
              <a:buFontTx/>
              <a:buChar char="-"/>
            </a:pPr>
            <a:r>
              <a:rPr lang="en-US" b="1"/>
              <a:t>Generali</a:t>
            </a:r>
            <a:br>
              <a:rPr lang="en-US" sz="1600" b="1" i="1">
                <a:solidFill>
                  <a:schemeClr val="accent1"/>
                </a:solidFill>
              </a:rPr>
            </a:br>
            <a:r>
              <a:rPr lang="en-US">
                <a:solidFill>
                  <a:schemeClr val="accent1"/>
                </a:solidFill>
              </a:rPr>
              <a:t>First</a:t>
            </a:r>
            <a:r>
              <a:rPr lang="en-US" i="1">
                <a:solidFill>
                  <a:schemeClr val="accent1"/>
                </a:solidFill>
              </a:rPr>
              <a:t> blockchain-based solution</a:t>
            </a:r>
            <a:r>
              <a:rPr lang="en-US">
                <a:solidFill>
                  <a:schemeClr val="accent1"/>
                </a:solidFill>
              </a:rPr>
              <a:t> for corporate insurance in Italy</a:t>
            </a:r>
          </a:p>
          <a:p>
            <a:pPr marL="285750" indent="-285750">
              <a:buFontTx/>
              <a:buChar char="-"/>
            </a:pPr>
            <a:r>
              <a:rPr lang="en-US" b="1"/>
              <a:t>Crédit Agricole</a:t>
            </a:r>
            <a:br>
              <a:rPr lang="en-US" b="1">
                <a:solidFill>
                  <a:schemeClr val="accent1"/>
                </a:solidFill>
              </a:rPr>
            </a:br>
            <a:r>
              <a:rPr lang="en-US">
                <a:solidFill>
                  <a:schemeClr val="accent1"/>
                </a:solidFill>
              </a:rPr>
              <a:t>Digital banking platform for wealth managers &amp; private banks</a:t>
            </a:r>
          </a:p>
          <a:p>
            <a:pPr marL="285750" indent="-285750">
              <a:buFontTx/>
              <a:buChar char="-"/>
            </a:pPr>
            <a:r>
              <a:rPr lang="en-US" b="1">
                <a:solidFill>
                  <a:schemeClr val="accent1"/>
                </a:solidFill>
              </a:rPr>
              <a:t>Direct</a:t>
            </a:r>
            <a:r>
              <a:rPr lang="en-US" b="1" baseline="0">
                <a:solidFill>
                  <a:schemeClr val="accent1"/>
                </a:solidFill>
              </a:rPr>
              <a:t> Line Group</a:t>
            </a:r>
          </a:p>
          <a:p>
            <a:pPr marL="0" indent="0">
              <a:buFontTx/>
              <a:buNone/>
            </a:pPr>
            <a:r>
              <a:rPr lang="en-US" baseline="0">
                <a:solidFill>
                  <a:schemeClr val="accent1"/>
                </a:solidFill>
              </a:rPr>
              <a:t>       5-year deal with one of UK’s largest motor and home insurers to transform their technology services  </a:t>
            </a:r>
          </a:p>
          <a:p>
            <a:pPr marL="171450" indent="-171450">
              <a:buFontTx/>
              <a:buChar char="-"/>
            </a:pPr>
            <a:r>
              <a:rPr lang="en-US" baseline="0">
                <a:solidFill>
                  <a:schemeClr val="accent1"/>
                </a:solidFill>
              </a:rPr>
              <a:t>   </a:t>
            </a:r>
            <a:r>
              <a:rPr lang="en-US" b="1" baseline="0">
                <a:solidFill>
                  <a:schemeClr val="accent1"/>
                </a:solidFill>
              </a:rPr>
              <a:t>Royal Bank of Canada</a:t>
            </a:r>
          </a:p>
          <a:p>
            <a:pPr marL="0" indent="0">
              <a:buFontTx/>
              <a:buNone/>
            </a:pPr>
            <a:r>
              <a:rPr lang="en-US" baseline="0">
                <a:solidFill>
                  <a:schemeClr val="accent1"/>
                </a:solidFill>
              </a:rPr>
              <a:t>       A large three-year win to help lead the transformation efforts at RBC’s Wealth Management and Retail lines of business</a:t>
            </a:r>
          </a:p>
          <a:p>
            <a:pPr marL="171450" indent="-171450">
              <a:buFontTx/>
              <a:buChar char="-"/>
            </a:pPr>
            <a:r>
              <a:rPr lang="en-US" b="1" baseline="0">
                <a:solidFill>
                  <a:schemeClr val="accent1"/>
                </a:solidFill>
              </a:rPr>
              <a:t>ANZ</a:t>
            </a:r>
          </a:p>
          <a:p>
            <a:pPr marL="0" indent="0">
              <a:buFontTx/>
              <a:buNone/>
            </a:pPr>
            <a:r>
              <a:rPr lang="en-US" b="1" baseline="0">
                <a:solidFill>
                  <a:schemeClr val="accent1"/>
                </a:solidFill>
              </a:rPr>
              <a:t>      </a:t>
            </a:r>
            <a:r>
              <a:rPr lang="en-US" b="0" baseline="0">
                <a:solidFill>
                  <a:schemeClr val="accent1"/>
                </a:solidFill>
              </a:rPr>
              <a:t>Digital Experience Transformation</a:t>
            </a:r>
            <a:endParaRPr lang="en-US" b="0">
              <a:solidFill>
                <a:schemeClr val="accent1"/>
              </a:solidFill>
            </a:endParaRPr>
          </a:p>
          <a:p>
            <a:endParaRPr lang="en-US"/>
          </a:p>
          <a:p>
            <a:r>
              <a:rPr lang="en-US" b="1"/>
              <a:t>Mega:</a:t>
            </a:r>
          </a:p>
          <a:p>
            <a:pPr marL="285750" indent="-285750">
              <a:buFontTx/>
              <a:buChar char="-"/>
            </a:pPr>
            <a:r>
              <a:rPr lang="en-US" b="1"/>
              <a:t>MetLife</a:t>
            </a:r>
            <a:br>
              <a:rPr lang="en-US" b="1"/>
            </a:br>
            <a:r>
              <a:rPr lang="en-US"/>
              <a:t>Multi-million-euro Infra managed services deal</a:t>
            </a:r>
          </a:p>
          <a:p>
            <a:pPr marL="285750" indent="-285750">
              <a:buFontTx/>
              <a:buChar char="-"/>
            </a:pPr>
            <a:r>
              <a:rPr lang="en-US" b="1"/>
              <a:t>Discover</a:t>
            </a:r>
            <a:br>
              <a:rPr lang="en-US" b="1"/>
            </a:br>
            <a:r>
              <a:rPr lang="en-US"/>
              <a:t>3-year extension</a:t>
            </a:r>
          </a:p>
          <a:p>
            <a:pPr marL="285750" indent="-285750">
              <a:buFontTx/>
              <a:buChar char="-"/>
            </a:pPr>
            <a:r>
              <a:rPr lang="en-US" b="1"/>
              <a:t>Wawanesa</a:t>
            </a:r>
            <a:br>
              <a:rPr lang="en-US" b="1"/>
            </a:br>
            <a:r>
              <a:rPr lang="en-US"/>
              <a:t>System integration</a:t>
            </a:r>
          </a:p>
          <a:p>
            <a:pPr marL="285750" indent="-285750">
              <a:buFontTx/>
              <a:buChar char="-"/>
            </a:pPr>
            <a:r>
              <a:rPr lang="en-US" b="1"/>
              <a:t>De Lage Landen (DLL)</a:t>
            </a:r>
            <a:br>
              <a:rPr lang="en-US" b="1"/>
            </a:br>
            <a:r>
              <a:rPr lang="en-US"/>
              <a:t>Multi-million-euro renewal</a:t>
            </a:r>
          </a:p>
          <a:p>
            <a:pPr marL="285750" indent="-285750">
              <a:buFontTx/>
              <a:buChar char="-"/>
            </a:pPr>
            <a:r>
              <a:rPr lang="en-US" b="1"/>
              <a:t>Synchrony Financial</a:t>
            </a:r>
          </a:p>
          <a:p>
            <a:pPr marL="0" indent="0">
              <a:buFontTx/>
              <a:buNone/>
            </a:pPr>
            <a:r>
              <a:rPr lang="en-US" b="1" baseline="0"/>
              <a:t>        </a:t>
            </a:r>
            <a:r>
              <a:rPr lang="en-US" b="0" baseline="0"/>
              <a:t>A multi-year managed services deal to transform the application management</a:t>
            </a:r>
          </a:p>
          <a:p>
            <a:pPr marL="171450" indent="-171450">
              <a:buFontTx/>
              <a:buChar char="-"/>
            </a:pPr>
            <a:r>
              <a:rPr lang="en-US" b="1" baseline="0"/>
              <a:t>   TransUnion</a:t>
            </a:r>
          </a:p>
          <a:p>
            <a:pPr marL="0" indent="0">
              <a:buFontTx/>
              <a:buNone/>
            </a:pPr>
            <a:r>
              <a:rPr lang="en-US" b="0" baseline="0"/>
              <a:t>        </a:t>
            </a:r>
            <a:r>
              <a:rPr lang="en-US" b="0" baseline="0">
                <a:effectLst/>
              </a:rPr>
              <a:t>H</a:t>
            </a:r>
            <a:r>
              <a:rPr lang="en-US">
                <a:effectLst/>
              </a:rPr>
              <a:t>elping TransUnion setup an Innovation Center in India, and will be the Digital and Innovation partner for the client</a:t>
            </a:r>
            <a:br>
              <a:rPr lang="en-US" b="1"/>
            </a:br>
            <a:endParaRPr lang="en-US" b="1"/>
          </a:p>
          <a:p>
            <a:r>
              <a:rPr lang="en-US" b="1"/>
              <a:t>RPA/Robotics:</a:t>
            </a:r>
          </a:p>
          <a:p>
            <a:pPr marL="285750" indent="-285750">
              <a:buFontTx/>
              <a:buChar char="-"/>
            </a:pPr>
            <a:r>
              <a:rPr lang="en-US" b="1"/>
              <a:t>CHUBB</a:t>
            </a:r>
            <a:br>
              <a:rPr lang="en-US" b="1"/>
            </a:br>
            <a:r>
              <a:rPr lang="en-US"/>
              <a:t>Collaboration with </a:t>
            </a:r>
            <a:r>
              <a:rPr lang="en-US" err="1"/>
              <a:t>BSv</a:t>
            </a:r>
            <a:r>
              <a:rPr lang="en-US"/>
              <a:t> for FNOL: </a:t>
            </a:r>
            <a:r>
              <a:rPr lang="en-US" b="1" err="1"/>
              <a:t>WorkFusion</a:t>
            </a:r>
            <a:r>
              <a:rPr lang="en-US" b="1"/>
              <a:t> </a:t>
            </a:r>
            <a:r>
              <a:rPr lang="en-US"/>
              <a:t>RPA w/Machine Learning</a:t>
            </a:r>
          </a:p>
          <a:p>
            <a:pPr marL="285750" indent="-285750">
              <a:buFontTx/>
              <a:buChar char="-"/>
            </a:pPr>
            <a:r>
              <a:rPr lang="en-US" b="1"/>
              <a:t>Barclays</a:t>
            </a:r>
            <a:br>
              <a:rPr lang="en-US" b="1"/>
            </a:br>
            <a:r>
              <a:rPr lang="en-US"/>
              <a:t>Training &amp; enablement services on </a:t>
            </a:r>
            <a:r>
              <a:rPr lang="en-US" b="1"/>
              <a:t>Blue Prism/</a:t>
            </a:r>
            <a:r>
              <a:rPr lang="en-US"/>
              <a:t>support for automation use cases</a:t>
            </a:r>
          </a:p>
          <a:p>
            <a:pPr marL="285750" indent="-285750">
              <a:buFontTx/>
              <a:buChar char="-"/>
            </a:pPr>
            <a:r>
              <a:rPr lang="en-US" b="1"/>
              <a:t>BNP Paribas</a:t>
            </a:r>
            <a:br>
              <a:rPr lang="en-US"/>
            </a:br>
            <a:r>
              <a:rPr lang="en-US"/>
              <a:t>Automate contact center Cards/Admin processes on </a:t>
            </a:r>
            <a:r>
              <a:rPr lang="en-US" b="1"/>
              <a:t>Blue Prism</a:t>
            </a:r>
          </a:p>
          <a:p>
            <a:pPr marL="285750" indent="-285750">
              <a:buFontTx/>
              <a:buChar char="-"/>
            </a:pPr>
            <a:r>
              <a:rPr lang="en-US" b="1"/>
              <a:t>Kemper</a:t>
            </a:r>
            <a:br>
              <a:rPr lang="en-US" b="1"/>
            </a:br>
            <a:r>
              <a:rPr lang="en-US"/>
              <a:t>Establishes an RPA practice/expands footprint</a:t>
            </a:r>
          </a:p>
          <a:p>
            <a:pPr marL="285750" indent="-285750">
              <a:buFontTx/>
              <a:buChar char="-"/>
            </a:pPr>
            <a:r>
              <a:rPr lang="en-US" b="1"/>
              <a:t>Nationwide Building Society</a:t>
            </a:r>
            <a:br>
              <a:rPr lang="en-US" b="1"/>
            </a:br>
            <a:r>
              <a:rPr lang="en-US"/>
              <a:t>Automating Underwriting process w/</a:t>
            </a:r>
            <a:r>
              <a:rPr lang="en-US" err="1"/>
              <a:t>Pega</a:t>
            </a:r>
            <a:r>
              <a:rPr lang="en-US"/>
              <a:t> Robotics</a:t>
            </a:r>
            <a:endParaRPr lang="en-US" b="1"/>
          </a:p>
          <a:p>
            <a:endParaRPr lang="en-US"/>
          </a:p>
          <a:p>
            <a:r>
              <a:rPr lang="en-US" b="1"/>
              <a:t>Cloud/Digital:</a:t>
            </a:r>
          </a:p>
          <a:p>
            <a:pPr marL="285750" indent="-285750">
              <a:buFontTx/>
              <a:buChar char="-"/>
            </a:pPr>
            <a:r>
              <a:rPr lang="en-US" b="1"/>
              <a:t>Zurich</a:t>
            </a:r>
            <a:br>
              <a:rPr lang="en-US" b="1"/>
            </a:br>
            <a:r>
              <a:rPr lang="en-US"/>
              <a:t>Multi-million euro AD&amp;M: Transforming applications/cloud migration</a:t>
            </a:r>
            <a:endParaRPr lang="en-US" b="1"/>
          </a:p>
          <a:p>
            <a:pPr marL="285750" indent="-285750">
              <a:buFontTx/>
              <a:buChar char="-"/>
            </a:pPr>
            <a:r>
              <a:rPr lang="en-US" b="1"/>
              <a:t>AXA Asia</a:t>
            </a:r>
            <a:br>
              <a:rPr lang="en-US" b="1"/>
            </a:br>
            <a:r>
              <a:rPr lang="en-US"/>
              <a:t>Digital &amp; agile transformation</a:t>
            </a:r>
          </a:p>
          <a:p>
            <a:pPr marL="285750" indent="-285750">
              <a:buFontTx/>
              <a:buChar char="-"/>
            </a:pPr>
            <a:r>
              <a:rPr lang="en-US" b="1"/>
              <a:t>Assurant</a:t>
            </a:r>
            <a:br>
              <a:rPr lang="en-US"/>
            </a:br>
            <a:r>
              <a:rPr lang="en-US"/>
              <a:t>Cloud-native transformation</a:t>
            </a:r>
          </a:p>
          <a:p>
            <a:pPr marL="285750" indent="-285750">
              <a:buFontTx/>
              <a:buChar char="-"/>
            </a:pPr>
            <a:r>
              <a:rPr lang="en-US" b="1"/>
              <a:t>Lord </a:t>
            </a:r>
            <a:r>
              <a:rPr lang="en-US" b="1" err="1"/>
              <a:t>Abbett</a:t>
            </a:r>
            <a:endParaRPr lang="en-US" b="1"/>
          </a:p>
          <a:p>
            <a:pPr marL="0" indent="0">
              <a:buFontTx/>
              <a:buNone/>
            </a:pPr>
            <a:r>
              <a:rPr lang="en-US" baseline="0"/>
              <a:t>       Onboarding their cloud journey with Amazon Web Services (AWS)</a:t>
            </a:r>
            <a:endParaRPr lang="en-US"/>
          </a:p>
          <a:p>
            <a:r>
              <a:rPr lang="en-US" b="1"/>
              <a:t>Blue Harvest</a:t>
            </a:r>
          </a:p>
          <a:p>
            <a:pPr marL="285750" indent="-285750">
              <a:buFontTx/>
              <a:buChar char="-"/>
            </a:pPr>
            <a:r>
              <a:rPr lang="en-US" b="1"/>
              <a:t>ABM AMRO</a:t>
            </a:r>
            <a:br>
              <a:rPr lang="en-US"/>
            </a:br>
            <a:r>
              <a:rPr lang="en-US"/>
              <a:t>Cloud-based real estate investment app + API</a:t>
            </a:r>
          </a:p>
          <a:p>
            <a:pPr marL="285750" indent="-285750">
              <a:buFontTx/>
              <a:buChar char="-"/>
            </a:pPr>
            <a:r>
              <a:rPr lang="en-US" b="1"/>
              <a:t>ING</a:t>
            </a:r>
            <a:br>
              <a:rPr lang="en-US"/>
            </a:br>
            <a:r>
              <a:rPr lang="en-US"/>
              <a:t>Frontend modernization for Credit/Debit Cards</a:t>
            </a:r>
          </a:p>
          <a:p>
            <a:pPr marL="285750" indent="-285750">
              <a:buFontTx/>
              <a:buChar char="-"/>
            </a:pPr>
            <a:r>
              <a:rPr lang="en-US" b="1"/>
              <a:t>NN</a:t>
            </a:r>
          </a:p>
          <a:p>
            <a:pPr marL="519113" lvl="1" indent="-285750">
              <a:buFontTx/>
              <a:buChar char="-"/>
            </a:pPr>
            <a:r>
              <a:rPr lang="en-US"/>
              <a:t>Client profiler algorithm</a:t>
            </a:r>
          </a:p>
          <a:p>
            <a:pPr marL="519113" lvl="1" indent="-285750">
              <a:buFontTx/>
              <a:buChar char="-"/>
            </a:pPr>
            <a:r>
              <a:rPr lang="en-US"/>
              <a:t>Policy migration</a:t>
            </a:r>
          </a:p>
          <a:p>
            <a:pPr marL="519113" lvl="1" indent="-285750">
              <a:buFontTx/>
              <a:buChar char="-"/>
            </a:pPr>
            <a:r>
              <a:rPr lang="en-US" err="1"/>
              <a:t>Chatbox</a:t>
            </a:r>
            <a:r>
              <a:rPr lang="en-US"/>
              <a:t> strategy w/SF</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2953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6</a:t>
            </a:fld>
            <a:endParaRPr lang="pt-BR" dirty="0"/>
          </a:p>
        </p:txBody>
      </p:sp>
    </p:spTree>
    <p:extLst>
      <p:ext uri="{BB962C8B-B14F-4D97-AF65-F5344CB8AC3E}">
        <p14:creationId xmlns:p14="http://schemas.microsoft.com/office/powerpoint/2010/main" val="269696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273334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8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615575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slideMaster" Target="../slideMasters/slideMaster6.xml"/><Relationship Id="rId7" Type="http://schemas.openxmlformats.org/officeDocument/2006/relationships/image" Target="../media/image24.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8.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29.emf"/><Relationship Id="rId5" Type="http://schemas.openxmlformats.org/officeDocument/2006/relationships/oleObject" Target="../embeddings/oleObject6.bin"/><Relationship Id="rId4"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g"/><Relationship Id="rId1" Type="http://schemas.openxmlformats.org/officeDocument/2006/relationships/slideMaster" Target="../slideMasters/slideMaster10.xml"/><Relationship Id="rId4" Type="http://schemas.openxmlformats.org/officeDocument/2006/relationships/image" Target="../media/image2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8.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29.emf"/><Relationship Id="rId5" Type="http://schemas.openxmlformats.org/officeDocument/2006/relationships/oleObject" Target="../embeddings/oleObject8.bin"/><Relationship Id="rId4"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5.xml"/><Relationship Id="rId1" Type="http://schemas.openxmlformats.org/officeDocument/2006/relationships/vmlDrawing" Target="../drawings/vmlDrawing10.vml"/><Relationship Id="rId5" Type="http://schemas.openxmlformats.org/officeDocument/2006/relationships/image" Target="../media/image6.emf"/><Relationship Id="rId4" Type="http://schemas.openxmlformats.org/officeDocument/2006/relationships/oleObject" Target="../embeddings/oleObject10.bin"/></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6.xml"/><Relationship Id="rId1" Type="http://schemas.openxmlformats.org/officeDocument/2006/relationships/vmlDrawing" Target="../drawings/vmlDrawing11.vml"/><Relationship Id="rId5" Type="http://schemas.openxmlformats.org/officeDocument/2006/relationships/image" Target="../media/image6.emf"/><Relationship Id="rId4" Type="http://schemas.openxmlformats.org/officeDocument/2006/relationships/oleObject" Target="../embeddings/oleObject11.bin"/></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7.xml"/><Relationship Id="rId1" Type="http://schemas.openxmlformats.org/officeDocument/2006/relationships/vmlDrawing" Target="../drawings/vmlDrawing12.vml"/><Relationship Id="rId5" Type="http://schemas.openxmlformats.org/officeDocument/2006/relationships/image" Target="../media/image6.emf"/><Relationship Id="rId4" Type="http://schemas.openxmlformats.org/officeDocument/2006/relationships/oleObject" Target="../embeddings/oleObject12.bin"/></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19.xml"/><Relationship Id="rId7" Type="http://schemas.openxmlformats.org/officeDocument/2006/relationships/oleObject" Target="../embeddings/oleObject13.bin"/><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slideMaster" Target="../slideMasters/slideMaster11.xml"/><Relationship Id="rId5" Type="http://schemas.openxmlformats.org/officeDocument/2006/relationships/tags" Target="../tags/tag21.xml"/><Relationship Id="rId4" Type="http://schemas.openxmlformats.org/officeDocument/2006/relationships/tags" Target="../tags/tag20.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2.xml"/><Relationship Id="rId1" Type="http://schemas.openxmlformats.org/officeDocument/2006/relationships/vmlDrawing" Target="../drawings/vmlDrawing14.vml"/><Relationship Id="rId5" Type="http://schemas.openxmlformats.org/officeDocument/2006/relationships/image" Target="../media/image6.emf"/><Relationship Id="rId4" Type="http://schemas.openxmlformats.org/officeDocument/2006/relationships/oleObject" Target="../embeddings/oleObject14.bin"/></Relationships>
</file>

<file path=ppt/slideLayouts/_rels/slideLayout9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1.xml"/><Relationship Id="rId6" Type="http://schemas.openxmlformats.org/officeDocument/2006/relationships/hyperlink" Target="http://www.twitter.com/capgemini" TargetMode="Externa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30089624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7" name="Rectangle 27">
            <a:extLst>
              <a:ext uri="{FF2B5EF4-FFF2-40B4-BE49-F238E27FC236}">
                <a16:creationId xmlns:a16="http://schemas.microsoft.com/office/drawing/2014/main" id="{DDC09A15-B50D-4EF8-9733-6893FCB4C562}"/>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237781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14" name="Rectangle 27">
            <a:extLst>
              <a:ext uri="{FF2B5EF4-FFF2-40B4-BE49-F238E27FC236}">
                <a16:creationId xmlns:a16="http://schemas.microsoft.com/office/drawing/2014/main" id="{33252C13-4344-4F86-9A5F-9FA1B7C338E9}"/>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77367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032971"/>
            <a:ext cx="3524250" cy="4437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032971"/>
            <a:ext cx="3524250" cy="4437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7847729" y="2032971"/>
            <a:ext cx="3524250" cy="4437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16" name="Rectangle 27">
            <a:extLst>
              <a:ext uri="{FF2B5EF4-FFF2-40B4-BE49-F238E27FC236}">
                <a16:creationId xmlns:a16="http://schemas.microsoft.com/office/drawing/2014/main" id="{D53FD5CD-FB2A-4E46-8E0B-A4A7F5BC8B1C}"/>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334273569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4" name="Rectangle 27">
            <a:extLst>
              <a:ext uri="{FF2B5EF4-FFF2-40B4-BE49-F238E27FC236}">
                <a16:creationId xmlns:a16="http://schemas.microsoft.com/office/drawing/2014/main" id="{5544B30B-665F-4AC7-84AE-7B7C728A8826}"/>
              </a:ext>
            </a:extLst>
          </p:cNvPr>
          <p:cNvSpPr/>
          <p:nvPr userDrawn="1"/>
        </p:nvSpPr>
        <p:spPr>
          <a:xfrm>
            <a:off x="407988" y="6626440"/>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
        <p:nvSpPr>
          <p:cNvPr id="26" name="Retângulo 43">
            <a:extLst>
              <a:ext uri="{FF2B5EF4-FFF2-40B4-BE49-F238E27FC236}">
                <a16:creationId xmlns:a16="http://schemas.microsoft.com/office/drawing/2014/main" id="{6DB07291-2570-4FC5-879A-6D7468001B19}"/>
              </a:ext>
            </a:extLst>
          </p:cNvPr>
          <p:cNvSpPr/>
          <p:nvPr userDrawn="1"/>
        </p:nvSpPr>
        <p:spPr>
          <a:xfrm>
            <a:off x="2927739" y="6569034"/>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2019Capgemini. All rights reserved.</a:t>
            </a:r>
          </a:p>
        </p:txBody>
      </p:sp>
    </p:spTree>
    <p:extLst>
      <p:ext uri="{BB962C8B-B14F-4D97-AF65-F5344CB8AC3E}">
        <p14:creationId xmlns:p14="http://schemas.microsoft.com/office/powerpoint/2010/main" val="506299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ABD6E788-6CFA-4320-A709-D8F94E06A8A8}"/>
              </a:ext>
            </a:extLst>
          </p:cNvPr>
          <p:cNvSpPr/>
          <p:nvPr userDrawn="1"/>
        </p:nvSpPr>
        <p:spPr>
          <a:xfrm>
            <a:off x="9687321" y="6638544"/>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2065424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a:t>Click to add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10" name="Rectangle 27">
            <a:extLst>
              <a:ext uri="{FF2B5EF4-FFF2-40B4-BE49-F238E27FC236}">
                <a16:creationId xmlns:a16="http://schemas.microsoft.com/office/drawing/2014/main" id="{42C21055-5EDE-493B-99AD-1D7A0E0AA598}"/>
              </a:ext>
            </a:extLst>
          </p:cNvPr>
          <p:cNvSpPr/>
          <p:nvPr userDrawn="1"/>
        </p:nvSpPr>
        <p:spPr>
          <a:xfrm>
            <a:off x="407988" y="6626440"/>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12253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a:t>Click to insert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9" name="Rectangle 27">
            <a:extLst>
              <a:ext uri="{FF2B5EF4-FFF2-40B4-BE49-F238E27FC236}">
                <a16:creationId xmlns:a16="http://schemas.microsoft.com/office/drawing/2014/main" id="{6C104841-7E99-41E5-AD81-39EA1AAA05C5}"/>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1719092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en-US"/>
              <a:t>Click icon to add picture</a:t>
            </a:r>
            <a:endParaRPr lang="pt-PT"/>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a:t>Click to add title</a:t>
            </a:r>
            <a:endParaRPr lang="pt-PT"/>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2019 </a:t>
            </a:r>
            <a:r>
              <a:rPr lang="en-US" sz="800" err="1">
                <a:solidFill>
                  <a:schemeClr val="bg1"/>
                </a:solidFill>
                <a:cs typeface="Arial" panose="020B0604020202020204" pitchFamily="34" charset="0"/>
              </a:rPr>
              <a:t>Capgemini</a:t>
            </a:r>
            <a:r>
              <a:rPr lang="en-US" sz="800">
                <a:solidFill>
                  <a:schemeClr val="bg1"/>
                </a:solidFill>
                <a:cs typeface="Arial" panose="020B0604020202020204" pitchFamily="34" charset="0"/>
              </a:rPr>
              <a:t>. All rights reserved.</a:t>
            </a:r>
          </a:p>
        </p:txBody>
      </p:sp>
      <p:sp>
        <p:nvSpPr>
          <p:cNvPr id="16" name="Rectangle 27">
            <a:extLst>
              <a:ext uri="{FF2B5EF4-FFF2-40B4-BE49-F238E27FC236}">
                <a16:creationId xmlns:a16="http://schemas.microsoft.com/office/drawing/2014/main" id="{CBEFDF36-A4D5-4167-B67D-0327B16E1DD8}"/>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3516339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5" name="Rectangle 27">
            <a:extLst>
              <a:ext uri="{FF2B5EF4-FFF2-40B4-BE49-F238E27FC236}">
                <a16:creationId xmlns:a16="http://schemas.microsoft.com/office/drawing/2014/main" id="{7AFD3DEE-2033-4BDD-B497-F4202B818210}"/>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2676337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1FA5-32CF-1E45-8AD2-0C512DFC0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868"/>
            <a:ext cx="12192000" cy="6858000"/>
          </a:xfrm>
          <a:prstGeom prst="rect">
            <a:avLst/>
          </a:prstGeom>
        </p:spPr>
      </p:pic>
      <p:sp>
        <p:nvSpPr>
          <p:cNvPr id="4" name="Title Placeholder 1">
            <a:extLst>
              <a:ext uri="{FF2B5EF4-FFF2-40B4-BE49-F238E27FC236}">
                <a16:creationId xmlns:a16="http://schemas.microsoft.com/office/drawing/2014/main" id="{8C89901C-0EEA-3A45-81A2-AF4ED99D7E6F}"/>
              </a:ext>
            </a:extLst>
          </p:cNvPr>
          <p:cNvSpPr>
            <a:spLocks noGrp="1"/>
          </p:cNvSpPr>
          <p:nvPr>
            <p:ph type="title"/>
          </p:nvPr>
        </p:nvSpPr>
        <p:spPr>
          <a:xfrm>
            <a:off x="413068" y="3505200"/>
            <a:ext cx="8045132" cy="1600200"/>
          </a:xfrm>
          <a:prstGeom prst="rect">
            <a:avLst/>
          </a:prstGeom>
        </p:spPr>
        <p:txBody>
          <a:bodyPr vert="horz" lIns="0" tIns="0" rIns="0" bIns="0" rtlCol="0" anchor="t">
            <a:normAutofit/>
          </a:bodyPr>
          <a:lstStyle/>
          <a:p>
            <a:pPr lvl="0">
              <a:lnSpc>
                <a:spcPts val="3000"/>
              </a:lnSpc>
            </a:pPr>
            <a:r>
              <a:rPr lang="en-US"/>
              <a:t>Click to insert title</a:t>
            </a:r>
            <a:endParaRPr lang="pt-PT"/>
          </a:p>
        </p:txBody>
      </p:sp>
    </p:spTree>
    <p:extLst>
      <p:ext uri="{BB962C8B-B14F-4D97-AF65-F5344CB8AC3E}">
        <p14:creationId xmlns:p14="http://schemas.microsoft.com/office/powerpoint/2010/main" val="3453253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a:t>Click to insert presenter, location, and date</a:t>
            </a:r>
            <a:endParaRPr lang="pt-PT"/>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872657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AF9C8D1-A532-DE4C-BC2F-06DF9DC35237}"/>
              </a:ext>
            </a:extLst>
          </p:cNvPr>
          <p:cNvSpPr>
            <a:spLocks noGrp="1"/>
          </p:cNvSpPr>
          <p:nvPr>
            <p:ph type="title"/>
          </p:nvPr>
        </p:nvSpPr>
        <p:spPr>
          <a:xfrm>
            <a:off x="413068" y="418452"/>
            <a:ext cx="11083532" cy="859536"/>
          </a:xfrm>
        </p:spPr>
        <p:txBody>
          <a:bodyPr/>
          <a:lstStyle>
            <a:lvl1pPr>
              <a:defRPr>
                <a:solidFill>
                  <a:srgbClr val="0070C0"/>
                </a:solidFill>
              </a:defRPr>
            </a:lvl1pPr>
          </a:lstStyle>
          <a:p>
            <a:r>
              <a:rPr lang="en-US"/>
              <a:t>Click to edit Master title style</a:t>
            </a:r>
          </a:p>
        </p:txBody>
      </p:sp>
      <p:sp>
        <p:nvSpPr>
          <p:cNvPr id="12" name="Text Placeholder 13">
            <a:extLst>
              <a:ext uri="{FF2B5EF4-FFF2-40B4-BE49-F238E27FC236}">
                <a16:creationId xmlns:a16="http://schemas.microsoft.com/office/drawing/2014/main" id="{9B31CE17-C485-5A44-A7DE-FB2F7B02029D}"/>
              </a:ext>
            </a:extLst>
          </p:cNvPr>
          <p:cNvSpPr>
            <a:spLocks noGrp="1"/>
          </p:cNvSpPr>
          <p:nvPr>
            <p:ph type="body" sz="quarter" idx="10"/>
          </p:nvPr>
        </p:nvSpPr>
        <p:spPr>
          <a:xfrm>
            <a:off x="407988" y="1422401"/>
            <a:ext cx="11376025" cy="4745567"/>
          </a:xfrm>
        </p:spPr>
        <p:txBody>
          <a:bodyPr/>
          <a:lstStyle>
            <a:lvl1pPr>
              <a:defRPr>
                <a:solidFill>
                  <a:srgbClr val="2B0A3D"/>
                </a:solidFill>
              </a:defRPr>
            </a:lvl1pPr>
            <a:lvl2pPr>
              <a:buClr>
                <a:schemeClr val="bg1"/>
              </a:buClr>
              <a:defRPr>
                <a:solidFill>
                  <a:srgbClr val="2B0A3D"/>
                </a:solidFill>
              </a:defRPr>
            </a:lvl2pPr>
            <a:lvl3pPr>
              <a:buClr>
                <a:schemeClr val="bg1"/>
              </a:buClr>
              <a:defRPr>
                <a:solidFill>
                  <a:srgbClr val="2B0A3D"/>
                </a:solidFill>
              </a:defRPr>
            </a:lvl3pPr>
            <a:lvl4pPr>
              <a:buClr>
                <a:schemeClr val="bg1"/>
              </a:buClr>
              <a:defRPr>
                <a:solidFill>
                  <a:srgbClr val="2B0A3D"/>
                </a:solidFill>
              </a:defRPr>
            </a:lvl4pPr>
            <a:lvl5pPr>
              <a:buClr>
                <a:schemeClr val="bg1"/>
              </a:buClr>
              <a:defRPr>
                <a:solidFill>
                  <a:srgbClr val="2B0A3D"/>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Graphic 4">
            <a:extLst>
              <a:ext uri="{FF2B5EF4-FFF2-40B4-BE49-F238E27FC236}">
                <a16:creationId xmlns:a16="http://schemas.microsoft.com/office/drawing/2014/main" id="{5F61B220-1251-AA4D-9AC6-A4283DB486C2}"/>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928979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90" y="6555971"/>
            <a:ext cx="2829007" cy="219456"/>
          </a:xfrm>
          <a:prstGeom prst="rect">
            <a:avLst/>
          </a:prstGeom>
        </p:spPr>
        <p:txBody>
          <a:bodyPr wrap="square" lIns="0" tIns="0" rIns="0" bIns="0" anchor="ctr" anchorCtr="0">
            <a:noAutofit/>
          </a:bodyPr>
          <a:lstStyle/>
          <a:p>
            <a:pPr lvl="0" algn="l" defTabSz="685800">
              <a:lnSpc>
                <a:spcPct val="85000"/>
              </a:lnSpc>
              <a:defRPr/>
            </a:pPr>
            <a:r>
              <a:rPr lang="en-US" sz="6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2">
                    <a:lumMod val="50000"/>
                  </a:schemeClr>
                </a:solidFill>
                <a:cs typeface="Arial" panose="020B0604020202020204" pitchFamily="34" charset="0"/>
              </a:rPr>
              <a:t>© 2019 </a:t>
            </a:r>
            <a:r>
              <a:rPr lang="en-US" sz="600" err="1">
                <a:solidFill>
                  <a:schemeClr val="bg2">
                    <a:lumMod val="50000"/>
                  </a:schemeClr>
                </a:solidFill>
                <a:cs typeface="Arial" panose="020B0604020202020204" pitchFamily="34" charset="0"/>
              </a:rPr>
              <a:t>Capgemini</a:t>
            </a:r>
            <a:r>
              <a:rPr lang="en-US" sz="600">
                <a:solidFill>
                  <a:schemeClr val="bg2">
                    <a:lumMod val="50000"/>
                  </a:schemeClr>
                </a:solidFill>
                <a:cs typeface="Arial" panose="020B0604020202020204" pitchFamily="34" charset="0"/>
              </a:rPr>
              <a:t>. All rights reserved.</a:t>
            </a:r>
          </a:p>
        </p:txBody>
      </p:sp>
      <p:sp>
        <p:nvSpPr>
          <p:cNvPr id="6" name="Freeform 6">
            <a:extLst>
              <a:ext uri="{FF2B5EF4-FFF2-40B4-BE49-F238E27FC236}">
                <a16:creationId xmlns:a16="http://schemas.microsoft.com/office/drawing/2014/main" id="{89BE0798-9136-46D3-B759-C4341291642A}"/>
              </a:ext>
            </a:extLst>
          </p:cNvPr>
          <p:cNvSpPr>
            <a:spLocks/>
          </p:cNvSpPr>
          <p:nvPr userDrawn="1"/>
        </p:nvSpPr>
        <p:spPr bwMode="auto">
          <a:xfrm>
            <a:off x="0" y="0"/>
            <a:ext cx="10202333"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sz="2400"/>
          </a:p>
        </p:txBody>
      </p:sp>
      <p:sp>
        <p:nvSpPr>
          <p:cNvPr id="10" name="Rectangle 27">
            <a:extLst>
              <a:ext uri="{FF2B5EF4-FFF2-40B4-BE49-F238E27FC236}">
                <a16:creationId xmlns:a16="http://schemas.microsoft.com/office/drawing/2014/main" id="{24FF78A6-9EB8-44D8-B65B-C31A7C75AF36}"/>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1748318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4"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94150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a:solidFill>
                  <a:schemeClr val="bg2">
                    <a:lumMod val="50000"/>
                  </a:schemeClr>
                </a:solidFill>
                <a:cs typeface="Arial" panose="020B0604020202020204" pitchFamily="34" charset="0"/>
              </a:rPr>
              <a:t>© 2019</a:t>
            </a:r>
          </a:p>
          <a:p>
            <a:pPr algn="l"/>
            <a:r>
              <a:rPr lang="en-US" sz="600">
                <a:solidFill>
                  <a:schemeClr val="bg2">
                    <a:lumMod val="50000"/>
                  </a:schemeClr>
                </a:solidFill>
                <a:cs typeface="Arial" panose="020B0604020202020204" pitchFamily="34" charset="0"/>
              </a:rPr>
              <a:t> </a:t>
            </a:r>
            <a:r>
              <a:rPr lang="en-US" sz="600" err="1">
                <a:solidFill>
                  <a:schemeClr val="bg2">
                    <a:lumMod val="50000"/>
                  </a:schemeClr>
                </a:solidFill>
                <a:cs typeface="Arial" panose="020B0604020202020204" pitchFamily="34" charset="0"/>
              </a:rPr>
              <a:t>Capgemini</a:t>
            </a:r>
            <a:r>
              <a:rPr lang="en-US" sz="6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92583805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697"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27843214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9BE31A7-C575-40F7-8067-552C5A5E9A9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496000" y="189000"/>
            <a:ext cx="424356" cy="459624"/>
          </a:xfrm>
          <a:prstGeom prst="rect">
            <a:avLst/>
          </a:prstGeom>
        </p:spPr>
      </p:pic>
    </p:spTree>
    <p:extLst>
      <p:ext uri="{BB962C8B-B14F-4D97-AF65-F5344CB8AC3E}">
        <p14:creationId xmlns:p14="http://schemas.microsoft.com/office/powerpoint/2010/main" val="242277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13" name="Freeform 12"/>
          <p:cNvSpPr>
            <a:spLocks/>
          </p:cNvSpPr>
          <p:nvPr userDrawn="1"/>
        </p:nvSpPr>
        <p:spPr bwMode="auto">
          <a:xfrm rot="5400000" flipH="1" flipV="1">
            <a:off x="5808773" y="134826"/>
            <a:ext cx="6858001" cy="6588346"/>
          </a:xfrm>
          <a:custGeom>
            <a:avLst/>
            <a:gdLst>
              <a:gd name="connsiteX0" fmla="*/ 3653726 w 6974164"/>
              <a:gd name="connsiteY0" fmla="*/ 1512648 h 6699941"/>
              <a:gd name="connsiteX1" fmla="*/ 2669544 w 6974164"/>
              <a:gd name="connsiteY1" fmla="*/ 3824989 h 6699941"/>
              <a:gd name="connsiteX2" fmla="*/ 1565572 w 6974164"/>
              <a:gd name="connsiteY2" fmla="*/ 6613703 h 6699941"/>
              <a:gd name="connsiteX3" fmla="*/ 1565198 w 6974164"/>
              <a:gd name="connsiteY3" fmla="*/ 6699941 h 6699941"/>
              <a:gd name="connsiteX4" fmla="*/ 0 w 6974164"/>
              <a:gd name="connsiteY4" fmla="*/ 6699941 h 6699941"/>
              <a:gd name="connsiteX5" fmla="*/ 0 w 6974164"/>
              <a:gd name="connsiteY5" fmla="*/ 423118 h 6699941"/>
              <a:gd name="connsiteX6" fmla="*/ 2737127 w 6974164"/>
              <a:gd name="connsiteY6" fmla="*/ 0 h 6699941"/>
              <a:gd name="connsiteX7" fmla="*/ 3653726 w 6974164"/>
              <a:gd name="connsiteY7" fmla="*/ 1512648 h 6699941"/>
              <a:gd name="connsiteX8" fmla="*/ 6974164 w 6974164"/>
              <a:gd name="connsiteY8" fmla="*/ 4506783 h 6699941"/>
              <a:gd name="connsiteX9" fmla="*/ 6974164 w 6974164"/>
              <a:gd name="connsiteY9" fmla="*/ 6699941 h 6699941"/>
              <a:gd name="connsiteX10" fmla="*/ 3173378 w 6974164"/>
              <a:gd name="connsiteY10" fmla="*/ 6699941 h 6699941"/>
              <a:gd name="connsiteX11" fmla="*/ 3291196 w 6974164"/>
              <a:gd name="connsiteY11" fmla="*/ 6615399 h 6699941"/>
              <a:gd name="connsiteX12" fmla="*/ 3869148 w 6974164"/>
              <a:gd name="connsiteY12" fmla="*/ 6160601 h 6699941"/>
              <a:gd name="connsiteX13" fmla="*/ 6830805 w 6974164"/>
              <a:gd name="connsiteY13" fmla="*/ 4529679 h 669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74164" h="6699941">
                <a:moveTo>
                  <a:pt x="3653726" y="1512648"/>
                </a:moveTo>
                <a:cubicBezTo>
                  <a:pt x="3619935" y="2132516"/>
                  <a:pt x="3269346" y="2885666"/>
                  <a:pt x="2669544" y="3824989"/>
                </a:cubicBezTo>
                <a:cubicBezTo>
                  <a:pt x="2107229" y="4713537"/>
                  <a:pt x="1600601" y="5895871"/>
                  <a:pt x="1565572" y="6613703"/>
                </a:cubicBezTo>
                <a:lnTo>
                  <a:pt x="1565198" y="6699941"/>
                </a:lnTo>
                <a:lnTo>
                  <a:pt x="0" y="6699941"/>
                </a:lnTo>
                <a:lnTo>
                  <a:pt x="0" y="423118"/>
                </a:lnTo>
                <a:cubicBezTo>
                  <a:pt x="202750" y="727764"/>
                  <a:pt x="827897" y="1049333"/>
                  <a:pt x="2737127" y="0"/>
                </a:cubicBezTo>
                <a:cubicBezTo>
                  <a:pt x="3404513" y="406194"/>
                  <a:pt x="3687518" y="892780"/>
                  <a:pt x="3653726" y="1512648"/>
                </a:cubicBezTo>
                <a:close/>
                <a:moveTo>
                  <a:pt x="6974164" y="4506783"/>
                </a:moveTo>
                <a:lnTo>
                  <a:pt x="6974164" y="6699941"/>
                </a:lnTo>
                <a:lnTo>
                  <a:pt x="3173378" y="6699941"/>
                </a:lnTo>
                <a:lnTo>
                  <a:pt x="3291196" y="6615399"/>
                </a:lnTo>
                <a:cubicBezTo>
                  <a:pt x="3467740" y="6486139"/>
                  <a:pt x="3660062" y="6335137"/>
                  <a:pt x="3869148" y="6160601"/>
                </a:cubicBezTo>
                <a:cubicBezTo>
                  <a:pt x="5123665" y="5107037"/>
                  <a:pt x="6100192" y="4667523"/>
                  <a:pt x="6830805" y="452967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Tree>
    <p:extLst>
      <p:ext uri="{BB962C8B-B14F-4D97-AF65-F5344CB8AC3E}">
        <p14:creationId xmlns:p14="http://schemas.microsoft.com/office/powerpoint/2010/main" val="4227260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Grey">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57359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2" name="Freeform 65">
            <a:extLst>
              <a:ext uri="{FF2B5EF4-FFF2-40B4-BE49-F238E27FC236}">
                <a16:creationId xmlns:a16="http://schemas.microsoft.com/office/drawing/2014/main" id="{A8B03FED-8AF0-4197-820F-0B34017975ED}"/>
              </a:ext>
            </a:extLst>
          </p:cNvPr>
          <p:cNvSpPr>
            <a:spLocks/>
          </p:cNvSpPr>
          <p:nvPr userDrawn="1"/>
        </p:nvSpPr>
        <p:spPr bwMode="auto">
          <a:xfrm>
            <a:off x="6324600" y="800670"/>
            <a:ext cx="5867400" cy="6561826"/>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Tree>
    <p:extLst>
      <p:ext uri="{BB962C8B-B14F-4D97-AF65-F5344CB8AC3E}">
        <p14:creationId xmlns:p14="http://schemas.microsoft.com/office/powerpoint/2010/main" val="3851848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p:cNvSpPr>
          <p:nvPr/>
        </p:nvSpPr>
        <p:spPr bwMode="auto">
          <a:xfrm>
            <a:off x="-47152" y="0"/>
            <a:ext cx="5476586" cy="6269733"/>
          </a:xfrm>
          <a:custGeom>
            <a:avLst/>
            <a:gdLst>
              <a:gd name="connsiteX0" fmla="*/ 543138 w 5476586"/>
              <a:gd name="connsiteY0" fmla="*/ 0 h 6269733"/>
              <a:gd name="connsiteX1" fmla="*/ 4963695 w 5476586"/>
              <a:gd name="connsiteY1" fmla="*/ 0 h 6269733"/>
              <a:gd name="connsiteX2" fmla="*/ 4980248 w 5476586"/>
              <a:gd name="connsiteY2" fmla="*/ 230577 h 6269733"/>
              <a:gd name="connsiteX3" fmla="*/ 5476586 w 5476586"/>
              <a:gd name="connsiteY3" fmla="*/ 3631817 h 6269733"/>
              <a:gd name="connsiteX4" fmla="*/ 180376 w 5476586"/>
              <a:gd name="connsiteY4" fmla="*/ 5763676 h 6269733"/>
              <a:gd name="connsiteX5" fmla="*/ 0 w 5476586"/>
              <a:gd name="connsiteY5" fmla="*/ 5660675 h 6269733"/>
              <a:gd name="connsiteX6" fmla="*/ 0 w 5476586"/>
              <a:gd name="connsiteY6" fmla="*/ 208140 h 6269733"/>
              <a:gd name="connsiteX7" fmla="*/ 26036 w 5476586"/>
              <a:gd name="connsiteY7" fmla="*/ 198126 h 6269733"/>
              <a:gd name="connsiteX8" fmla="*/ 495847 w 5476586"/>
              <a:gd name="connsiteY8" fmla="*/ 18080 h 626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6586" h="6269733">
                <a:moveTo>
                  <a:pt x="543138" y="0"/>
                </a:moveTo>
                <a:lnTo>
                  <a:pt x="4963695" y="0"/>
                </a:lnTo>
                <a:lnTo>
                  <a:pt x="4980248" y="230577"/>
                </a:lnTo>
                <a:cubicBezTo>
                  <a:pt x="5057756" y="2044484"/>
                  <a:pt x="4010682" y="2825078"/>
                  <a:pt x="5476586" y="3631817"/>
                </a:cubicBezTo>
                <a:cubicBezTo>
                  <a:pt x="5144181" y="6022154"/>
                  <a:pt x="2431525" y="6930388"/>
                  <a:pt x="180376" y="5763676"/>
                </a:cubicBezTo>
                <a:lnTo>
                  <a:pt x="0" y="5660675"/>
                </a:lnTo>
                <a:lnTo>
                  <a:pt x="0" y="208140"/>
                </a:lnTo>
                <a:lnTo>
                  <a:pt x="26036" y="198126"/>
                </a:lnTo>
                <a:cubicBezTo>
                  <a:pt x="158374" y="147270"/>
                  <a:pt x="312076" y="88370"/>
                  <a:pt x="495847" y="1808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 name="Freeform 12"/>
          <p:cNvSpPr>
            <a:spLocks/>
          </p:cNvSpPr>
          <p:nvPr/>
        </p:nvSpPr>
        <p:spPr bwMode="auto">
          <a:xfrm>
            <a:off x="-47151" y="1"/>
            <a:ext cx="2393679" cy="6285093"/>
          </a:xfrm>
          <a:custGeom>
            <a:avLst/>
            <a:gdLst>
              <a:gd name="connsiteX0" fmla="*/ 0 w 2393679"/>
              <a:gd name="connsiteY0" fmla="*/ 0 h 6285093"/>
              <a:gd name="connsiteX1" fmla="*/ 2288636 w 2393679"/>
              <a:gd name="connsiteY1" fmla="*/ 0 h 6285093"/>
              <a:gd name="connsiteX2" fmla="*/ 2328100 w 2393679"/>
              <a:gd name="connsiteY2" fmla="*/ 103974 h 6285093"/>
              <a:gd name="connsiteX3" fmla="*/ 2362109 w 2393679"/>
              <a:gd name="connsiteY3" fmla="*/ 232081 h 6285093"/>
              <a:gd name="connsiteX4" fmla="*/ 2346919 w 2393679"/>
              <a:gd name="connsiteY4" fmla="*/ 6276071 h 6285093"/>
              <a:gd name="connsiteX5" fmla="*/ 54487 w 2393679"/>
              <a:gd name="connsiteY5" fmla="*/ 5795728 h 6285093"/>
              <a:gd name="connsiteX6" fmla="*/ 0 w 2393679"/>
              <a:gd name="connsiteY6" fmla="*/ 5764393 h 628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679" h="6285093">
                <a:moveTo>
                  <a:pt x="0" y="0"/>
                </a:moveTo>
                <a:lnTo>
                  <a:pt x="2288636" y="0"/>
                </a:lnTo>
                <a:lnTo>
                  <a:pt x="2328100" y="103974"/>
                </a:lnTo>
                <a:cubicBezTo>
                  <a:pt x="2341244" y="144909"/>
                  <a:pt x="2352615" y="187591"/>
                  <a:pt x="2362109" y="232081"/>
                </a:cubicBezTo>
                <a:cubicBezTo>
                  <a:pt x="2772250" y="2251807"/>
                  <a:pt x="-1010161" y="6033097"/>
                  <a:pt x="2346919" y="6276071"/>
                </a:cubicBezTo>
                <a:cubicBezTo>
                  <a:pt x="1535181" y="6328273"/>
                  <a:pt x="753113" y="6152093"/>
                  <a:pt x="54487" y="5795728"/>
                </a:cubicBezTo>
                <a:lnTo>
                  <a:pt x="0" y="5764393"/>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1" name="Rectangle 27">
            <a:extLst>
              <a:ext uri="{FF2B5EF4-FFF2-40B4-BE49-F238E27FC236}">
                <a16:creationId xmlns:a16="http://schemas.microsoft.com/office/drawing/2014/main" id="{FB327248-8237-46A5-A2B9-EDA7ED7F48C3}"/>
              </a:ext>
            </a:extLst>
          </p:cNvPr>
          <p:cNvSpPr/>
          <p:nvPr userDrawn="1"/>
        </p:nvSpPr>
        <p:spPr>
          <a:xfrm>
            <a:off x="407988" y="6613377"/>
            <a:ext cx="1973297"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
        <p:nvSpPr>
          <p:cNvPr id="12"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428082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9BE31A7-C575-40F7-8067-552C5A5E9A9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496000" y="189000"/>
            <a:ext cx="424356" cy="459624"/>
          </a:xfrm>
          <a:prstGeom prst="rect">
            <a:avLst/>
          </a:prstGeom>
        </p:spPr>
      </p:pic>
    </p:spTree>
    <p:extLst>
      <p:ext uri="{BB962C8B-B14F-4D97-AF65-F5344CB8AC3E}">
        <p14:creationId xmlns:p14="http://schemas.microsoft.com/office/powerpoint/2010/main" val="2153954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4097839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8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noAutofit/>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20180226-LEAD SBU Europe Steering Committee.pptx</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3"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718960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 bullets with highligh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55EBB8-DB3C-45D2-B02F-0B36A58E555B}"/>
              </a:ext>
            </a:extLst>
          </p:cNvPr>
          <p:cNvSpPr/>
          <p:nvPr userDrawn="1"/>
        </p:nvSpPr>
        <p:spPr>
          <a:xfrm>
            <a:off x="-1" y="0"/>
            <a:ext cx="48006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Freeform 57"/>
          <p:cNvSpPr>
            <a:spLocks/>
          </p:cNvSpPr>
          <p:nvPr userDrawn="1"/>
        </p:nvSpPr>
        <p:spPr bwMode="auto">
          <a:xfrm rot="17855275">
            <a:off x="-2788652" y="-681123"/>
            <a:ext cx="8782846" cy="6249485"/>
          </a:xfrm>
          <a:custGeom>
            <a:avLst/>
            <a:gdLst>
              <a:gd name="T0" fmla="*/ 718 w 718"/>
              <a:gd name="T1" fmla="*/ 281 h 517"/>
              <a:gd name="T2" fmla="*/ 513 w 718"/>
              <a:gd name="T3" fmla="*/ 474 h 517"/>
              <a:gd name="T4" fmla="*/ 403 w 718"/>
              <a:gd name="T5" fmla="*/ 0 h 517"/>
              <a:gd name="T6" fmla="*/ 718 w 718"/>
              <a:gd name="T7" fmla="*/ 0 h 517"/>
              <a:gd name="T8" fmla="*/ 718 w 718"/>
              <a:gd name="T9" fmla="*/ 281 h 517"/>
            </a:gdLst>
            <a:ahLst/>
            <a:cxnLst>
              <a:cxn ang="0">
                <a:pos x="T0" y="T1"/>
              </a:cxn>
              <a:cxn ang="0">
                <a:pos x="T2" y="T3"/>
              </a:cxn>
              <a:cxn ang="0">
                <a:pos x="T4" y="T5"/>
              </a:cxn>
              <a:cxn ang="0">
                <a:pos x="T6" y="T7"/>
              </a:cxn>
              <a:cxn ang="0">
                <a:pos x="T8" y="T9"/>
              </a:cxn>
            </a:cxnLst>
            <a:rect l="0" t="0" r="r" b="b"/>
            <a:pathLst>
              <a:path w="718" h="517">
                <a:moveTo>
                  <a:pt x="718" y="281"/>
                </a:moveTo>
                <a:cubicBezTo>
                  <a:pt x="718" y="281"/>
                  <a:pt x="654" y="517"/>
                  <a:pt x="513" y="474"/>
                </a:cubicBezTo>
                <a:cubicBezTo>
                  <a:pt x="555" y="320"/>
                  <a:pt x="0" y="325"/>
                  <a:pt x="403" y="0"/>
                </a:cubicBezTo>
                <a:cubicBezTo>
                  <a:pt x="718" y="0"/>
                  <a:pt x="718" y="0"/>
                  <a:pt x="718" y="0"/>
                </a:cubicBezTo>
                <a:lnTo>
                  <a:pt x="718" y="28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lnSpc>
                <a:spcPct val="100000"/>
              </a:lnSpc>
            </a:pPr>
            <a:fld id="{0502E5A9-B53C-401E-A0E0-4A359BB0A9E5}" type="slidenum">
              <a:rPr lang="en-US" sz="800" smtClean="0">
                <a:solidFill>
                  <a:prstClr val="black">
                    <a:lumMod val="50000"/>
                    <a:lumOff val="50000"/>
                  </a:prstClr>
                </a:solidFill>
                <a:cs typeface="Arial" panose="020B0604020202020204" pitchFamily="34" charset="0"/>
              </a:rPr>
              <a:pPr algn="r">
                <a:lnSpc>
                  <a:spcPct val="100000"/>
                </a:lnSpc>
              </a:pPr>
              <a:t>‹#›</a:t>
            </a:fld>
            <a:endParaRPr lang="en-US" sz="800">
              <a:solidFill>
                <a:prstClr val="black">
                  <a:lumMod val="50000"/>
                  <a:lumOff val="50000"/>
                </a:prstClr>
              </a:solidFill>
              <a:cs typeface="Arial" panose="020B0604020202020204" pitchFamily="34" charset="0"/>
            </a:endParaRPr>
          </a:p>
        </p:txBody>
      </p:sp>
      <p:sp>
        <p:nvSpPr>
          <p:cNvPr id="22" name="Rectangle 27">
            <a:extLst>
              <a:ext uri="{FF2B5EF4-FFF2-40B4-BE49-F238E27FC236}">
                <a16:creationId xmlns:a16="http://schemas.microsoft.com/office/drawing/2014/main" id="{FB327248-8237-46A5-A2B9-EDA7ED7F48C3}"/>
              </a:ext>
            </a:extLst>
          </p:cNvPr>
          <p:cNvSpPr/>
          <p:nvPr userDrawn="1"/>
        </p:nvSpPr>
        <p:spPr>
          <a:xfrm>
            <a:off x="407988" y="6613377"/>
            <a:ext cx="1973297"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
        <p:nvSpPr>
          <p:cNvPr id="23" name="Retângulo 43">
            <a:extLst>
              <a:ext uri="{FF2B5EF4-FFF2-40B4-BE49-F238E27FC236}">
                <a16:creationId xmlns:a16="http://schemas.microsoft.com/office/drawing/2014/main" id="{96B94D4E-9C06-4675-9DA1-C26C802D0272}"/>
              </a:ext>
            </a:extLst>
          </p:cNvPr>
          <p:cNvSpPr/>
          <p:nvPr userDrawn="1"/>
        </p:nvSpPr>
        <p:spPr>
          <a:xfrm>
            <a:off x="3124200" y="6622610"/>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977021735"/>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Blank-White">
    <p:spTree>
      <p:nvGrpSpPr>
        <p:cNvPr id="1" name=""/>
        <p:cNvGrpSpPr/>
        <p:nvPr/>
      </p:nvGrpSpPr>
      <p:grpSpPr>
        <a:xfrm>
          <a:off x="0" y="0"/>
          <a:ext cx="0" cy="0"/>
          <a:chOff x="0" y="0"/>
          <a:chExt cx="0" cy="0"/>
        </a:xfrm>
      </p:grpSpPr>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0377053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5003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3">
    <p:bg>
      <p:bgPr>
        <a:solidFill>
          <a:schemeClr val="bg1"/>
        </a:solidFill>
        <a:effectLst/>
      </p:bgPr>
    </p:bg>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67E3EB84-4CF2-432E-96B7-F0DFCE25EF40}"/>
              </a:ext>
            </a:extLst>
          </p:cNvPr>
          <p:cNvSpPr>
            <a:spLocks/>
          </p:cNvSpPr>
          <p:nvPr userDrawn="1"/>
        </p:nvSpPr>
        <p:spPr bwMode="auto">
          <a:xfrm flipH="1">
            <a:off x="4934" y="0"/>
            <a:ext cx="10051065" cy="4005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rgbClr val="FF304C"/>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8715190" cy="6885000"/>
          </a:xfrm>
          <a:prstGeom prst="rect">
            <a:avLst/>
          </a:prstGeom>
        </p:spPr>
      </p:pic>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985" name="think-cell Slide" r:id="rId5" imgW="270" imgH="270" progId="TCLayout.ActiveDocument.1">
                  <p:embed/>
                </p:oleObj>
              </mc:Choice>
              <mc:Fallback>
                <p:oleObj name="think-cell Slide" r:id="rId5" imgW="270" imgH="270" progId="TCLayout.ActiveDocument.1">
                  <p:embed/>
                  <p:pic>
                    <p:nvPicPr>
                      <p:cNvPr id="16" name="Object 15"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nvGrpSpPr>
          <p:cNvPr id="8" name="Group 14"/>
          <p:cNvGrpSpPr>
            <a:grpSpLocks noChangeAspect="1"/>
          </p:cNvGrpSpPr>
          <p:nvPr userDrawn="1"/>
        </p:nvGrpSpPr>
        <p:grpSpPr>
          <a:xfrm>
            <a:off x="9037535" y="917409"/>
            <a:ext cx="2891035" cy="644548"/>
            <a:chOff x="728663" y="4465638"/>
            <a:chExt cx="5354637" cy="1193801"/>
          </a:xfrm>
        </p:grpSpPr>
        <p:sp>
          <p:nvSpPr>
            <p:cNvPr id="9"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24" name="Graphic 4">
            <a:extLst>
              <a:ext uri="{FF2B5EF4-FFF2-40B4-BE49-F238E27FC236}">
                <a16:creationId xmlns:a16="http://schemas.microsoft.com/office/drawing/2014/main" id="{240AF809-553E-4831-9060-96E5F84870BC}"/>
              </a:ext>
            </a:extLst>
          </p:cNvPr>
          <p:cNvPicPr>
            <a:picLocks noChangeAspect="1"/>
          </p:cNvPicPr>
          <p:nvPr userDrawn="1"/>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flipH="1">
            <a:off x="8399999" y="2061000"/>
            <a:ext cx="3791999" cy="4822572"/>
          </a:xfrm>
          <a:prstGeom prst="rect">
            <a:avLst/>
          </a:prstGeom>
        </p:spPr>
      </p:pic>
      <p:sp>
        <p:nvSpPr>
          <p:cNvPr id="2" name="TextBox 1">
            <a:extLst>
              <a:ext uri="{FF2B5EF4-FFF2-40B4-BE49-F238E27FC236}">
                <a16:creationId xmlns:a16="http://schemas.microsoft.com/office/drawing/2014/main" id="{51DB7138-F30A-446B-8078-C9EB41B1DCDD}"/>
              </a:ext>
            </a:extLst>
          </p:cNvPr>
          <p:cNvSpPr txBox="1"/>
          <p:nvPr userDrawn="1"/>
        </p:nvSpPr>
        <p:spPr>
          <a:xfrm>
            <a:off x="8776191" y="3796157"/>
            <a:ext cx="3039614" cy="707886"/>
          </a:xfrm>
          <a:prstGeom prst="rect">
            <a:avLst/>
          </a:prstGeom>
          <a:noFill/>
        </p:spPr>
        <p:txBody>
          <a:bodyPr wrap="square" rtlCol="0">
            <a:spAutoFit/>
          </a:bodyPr>
          <a:lstStyle/>
          <a:p>
            <a:pPr algn="ctr"/>
            <a:r>
              <a:rPr lang="en-US" sz="2000" b="1" dirty="0">
                <a:solidFill>
                  <a:schemeClr val="bg1"/>
                </a:solidFill>
              </a:rPr>
              <a:t>Introduction to Financial Services</a:t>
            </a:r>
          </a:p>
        </p:txBody>
      </p:sp>
    </p:spTree>
    <p:extLst>
      <p:ext uri="{BB962C8B-B14F-4D97-AF65-F5344CB8AC3E}">
        <p14:creationId xmlns:p14="http://schemas.microsoft.com/office/powerpoint/2010/main" val="1587724727"/>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6" name="Rectangle 15"/>
          <p:cNvSpPr/>
          <p:nvPr userDrawn="1"/>
        </p:nvSpPr>
        <p:spPr>
          <a:xfrm>
            <a:off x="0" y="-17253"/>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p:cNvSpPr>
          <p:nvPr/>
        </p:nvSpPr>
        <p:spPr bwMode="auto">
          <a:xfrm>
            <a:off x="-47152" y="0"/>
            <a:ext cx="5476586" cy="6269733"/>
          </a:xfrm>
          <a:custGeom>
            <a:avLst/>
            <a:gdLst>
              <a:gd name="connsiteX0" fmla="*/ 543138 w 5476586"/>
              <a:gd name="connsiteY0" fmla="*/ 0 h 6269733"/>
              <a:gd name="connsiteX1" fmla="*/ 4963695 w 5476586"/>
              <a:gd name="connsiteY1" fmla="*/ 0 h 6269733"/>
              <a:gd name="connsiteX2" fmla="*/ 4980248 w 5476586"/>
              <a:gd name="connsiteY2" fmla="*/ 230577 h 6269733"/>
              <a:gd name="connsiteX3" fmla="*/ 5476586 w 5476586"/>
              <a:gd name="connsiteY3" fmla="*/ 3631817 h 6269733"/>
              <a:gd name="connsiteX4" fmla="*/ 180376 w 5476586"/>
              <a:gd name="connsiteY4" fmla="*/ 5763676 h 6269733"/>
              <a:gd name="connsiteX5" fmla="*/ 0 w 5476586"/>
              <a:gd name="connsiteY5" fmla="*/ 5660675 h 6269733"/>
              <a:gd name="connsiteX6" fmla="*/ 0 w 5476586"/>
              <a:gd name="connsiteY6" fmla="*/ 208140 h 6269733"/>
              <a:gd name="connsiteX7" fmla="*/ 26036 w 5476586"/>
              <a:gd name="connsiteY7" fmla="*/ 198126 h 6269733"/>
              <a:gd name="connsiteX8" fmla="*/ 495847 w 5476586"/>
              <a:gd name="connsiteY8" fmla="*/ 18080 h 626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6586" h="6269733">
                <a:moveTo>
                  <a:pt x="543138" y="0"/>
                </a:moveTo>
                <a:lnTo>
                  <a:pt x="4963695" y="0"/>
                </a:lnTo>
                <a:lnTo>
                  <a:pt x="4980248" y="230577"/>
                </a:lnTo>
                <a:cubicBezTo>
                  <a:pt x="5057756" y="2044484"/>
                  <a:pt x="4010682" y="2825078"/>
                  <a:pt x="5476586" y="3631817"/>
                </a:cubicBezTo>
                <a:cubicBezTo>
                  <a:pt x="5144181" y="6022154"/>
                  <a:pt x="2431525" y="6930388"/>
                  <a:pt x="180376" y="5763676"/>
                </a:cubicBezTo>
                <a:lnTo>
                  <a:pt x="0" y="5660675"/>
                </a:lnTo>
                <a:lnTo>
                  <a:pt x="0" y="208140"/>
                </a:lnTo>
                <a:lnTo>
                  <a:pt x="26036" y="198126"/>
                </a:lnTo>
                <a:cubicBezTo>
                  <a:pt x="158374" y="147270"/>
                  <a:pt x="312076" y="88370"/>
                  <a:pt x="495847" y="1808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 name="Freeform 12"/>
          <p:cNvSpPr>
            <a:spLocks/>
          </p:cNvSpPr>
          <p:nvPr/>
        </p:nvSpPr>
        <p:spPr bwMode="auto">
          <a:xfrm>
            <a:off x="-47151" y="-3809"/>
            <a:ext cx="2393679" cy="6285093"/>
          </a:xfrm>
          <a:custGeom>
            <a:avLst/>
            <a:gdLst>
              <a:gd name="connsiteX0" fmla="*/ 0 w 2393679"/>
              <a:gd name="connsiteY0" fmla="*/ 0 h 6285093"/>
              <a:gd name="connsiteX1" fmla="*/ 2288636 w 2393679"/>
              <a:gd name="connsiteY1" fmla="*/ 0 h 6285093"/>
              <a:gd name="connsiteX2" fmla="*/ 2328100 w 2393679"/>
              <a:gd name="connsiteY2" fmla="*/ 103974 h 6285093"/>
              <a:gd name="connsiteX3" fmla="*/ 2362109 w 2393679"/>
              <a:gd name="connsiteY3" fmla="*/ 232081 h 6285093"/>
              <a:gd name="connsiteX4" fmla="*/ 2346919 w 2393679"/>
              <a:gd name="connsiteY4" fmla="*/ 6276071 h 6285093"/>
              <a:gd name="connsiteX5" fmla="*/ 54487 w 2393679"/>
              <a:gd name="connsiteY5" fmla="*/ 5795728 h 6285093"/>
              <a:gd name="connsiteX6" fmla="*/ 0 w 2393679"/>
              <a:gd name="connsiteY6" fmla="*/ 5764393 h 628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3679" h="6285093">
                <a:moveTo>
                  <a:pt x="0" y="0"/>
                </a:moveTo>
                <a:lnTo>
                  <a:pt x="2288636" y="0"/>
                </a:lnTo>
                <a:lnTo>
                  <a:pt x="2328100" y="103974"/>
                </a:lnTo>
                <a:cubicBezTo>
                  <a:pt x="2341244" y="144909"/>
                  <a:pt x="2352615" y="187591"/>
                  <a:pt x="2362109" y="232081"/>
                </a:cubicBezTo>
                <a:cubicBezTo>
                  <a:pt x="2772250" y="2251807"/>
                  <a:pt x="-1010161" y="6033097"/>
                  <a:pt x="2346919" y="6276071"/>
                </a:cubicBezTo>
                <a:cubicBezTo>
                  <a:pt x="1535181" y="6328273"/>
                  <a:pt x="753113" y="6152093"/>
                  <a:pt x="54487" y="5795728"/>
                </a:cubicBezTo>
                <a:lnTo>
                  <a:pt x="0" y="5764393"/>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pic>
        <p:nvPicPr>
          <p:cNvPr id="23"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1642" y="404813"/>
            <a:ext cx="2286000" cy="510013"/>
          </a:xfrm>
          <a:prstGeom prst="rect">
            <a:avLst/>
          </a:prstGeom>
        </p:spPr>
      </p:pic>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lnSpc>
                <a:spcPct val="100000"/>
              </a:lnSpc>
            </a:pPr>
            <a:fld id="{0502E5A9-B53C-401E-A0E0-4A359BB0A9E5}" type="slidenum">
              <a:rPr lang="en-US" sz="800" smtClean="0">
                <a:solidFill>
                  <a:prstClr val="black">
                    <a:lumMod val="50000"/>
                    <a:lumOff val="50000"/>
                  </a:prstClr>
                </a:solidFill>
                <a:cs typeface="Arial" panose="020B0604020202020204" pitchFamily="34" charset="0"/>
              </a:rPr>
              <a:pPr algn="r">
                <a:lnSpc>
                  <a:spcPct val="100000"/>
                </a:lnSpc>
              </a:pPr>
              <a:t>‹#›</a:t>
            </a:fld>
            <a:endParaRPr lang="en-US" sz="800">
              <a:solidFill>
                <a:prstClr val="black">
                  <a:lumMod val="50000"/>
                  <a:lumOff val="50000"/>
                </a:prstClr>
              </a:solidFill>
              <a:cs typeface="Arial" panose="020B0604020202020204" pitchFamily="34" charset="0"/>
            </a:endParaRPr>
          </a:p>
        </p:txBody>
      </p:sp>
      <p:sp>
        <p:nvSpPr>
          <p:cNvPr id="12" name="Retângulo 43">
            <a:extLst>
              <a:ext uri="{FF2B5EF4-FFF2-40B4-BE49-F238E27FC236}">
                <a16:creationId xmlns:a16="http://schemas.microsoft.com/office/drawing/2014/main" id="{6960360C-D162-46B8-9A3D-4E5F2F9CE9D5}"/>
              </a:ext>
            </a:extLst>
          </p:cNvPr>
          <p:cNvSpPr/>
          <p:nvPr userDrawn="1"/>
        </p:nvSpPr>
        <p:spPr>
          <a:xfrm>
            <a:off x="3018874" y="6527836"/>
            <a:ext cx="2223686" cy="219456"/>
          </a:xfrm>
          <a:prstGeom prst="rect">
            <a:avLst/>
          </a:prstGeom>
        </p:spPr>
        <p:txBody>
          <a:bodyPr wrap="none" lIns="0" tIns="0" rIns="0" bIns="0" anchor="ctr">
            <a:noAutofit/>
          </a:bodyPr>
          <a:lstStyle/>
          <a:p>
            <a:pPr algn="r"/>
            <a:r>
              <a:rPr lang="en-US" sz="800">
                <a:solidFill>
                  <a:schemeClr val="bg1">
                    <a:lumMod val="65000"/>
                  </a:schemeClr>
                </a:solidFill>
                <a:cs typeface="Arial" panose="020B0604020202020204" pitchFamily="34" charset="0"/>
              </a:rPr>
              <a:t>© 2019 </a:t>
            </a:r>
            <a:r>
              <a:rPr lang="en-US" sz="800" err="1">
                <a:solidFill>
                  <a:schemeClr val="bg1">
                    <a:lumMod val="65000"/>
                  </a:schemeClr>
                </a:solidFill>
                <a:cs typeface="Arial" panose="020B0604020202020204" pitchFamily="34" charset="0"/>
              </a:rPr>
              <a:t>Capgemini</a:t>
            </a:r>
            <a:r>
              <a:rPr lang="en-US" sz="800">
                <a:solidFill>
                  <a:schemeClr val="bg1">
                    <a:lumMod val="65000"/>
                  </a:schemeClr>
                </a:solidFill>
                <a:cs typeface="Arial" panose="020B0604020202020204" pitchFamily="34" charset="0"/>
              </a:rPr>
              <a:t>. All rights reserved.</a:t>
            </a:r>
          </a:p>
        </p:txBody>
      </p:sp>
      <p:sp>
        <p:nvSpPr>
          <p:cNvPr id="9" name="Rectangle 27">
            <a:extLst>
              <a:ext uri="{FF2B5EF4-FFF2-40B4-BE49-F238E27FC236}">
                <a16:creationId xmlns:a16="http://schemas.microsoft.com/office/drawing/2014/main" id="{D797C1FB-8990-471B-B218-930551A0AEBF}"/>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26928303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Blank-Grey">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Tree>
    <p:extLst>
      <p:ext uri="{BB962C8B-B14F-4D97-AF65-F5344CB8AC3E}">
        <p14:creationId xmlns:p14="http://schemas.microsoft.com/office/powerpoint/2010/main" val="3771002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9BE31A7-C575-40F7-8067-552C5A5E9A9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496000" y="189000"/>
            <a:ext cx="424356" cy="459624"/>
          </a:xfrm>
          <a:prstGeom prst="rect">
            <a:avLst/>
          </a:prstGeom>
        </p:spPr>
      </p:pic>
    </p:spTree>
    <p:extLst>
      <p:ext uri="{BB962C8B-B14F-4D97-AF65-F5344CB8AC3E}">
        <p14:creationId xmlns:p14="http://schemas.microsoft.com/office/powerpoint/2010/main" val="16225095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2" y="2"/>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8" y="-1"/>
            <a:ext cx="5907313" cy="6857998"/>
          </a:xfrm>
          <a:prstGeom prst="rect">
            <a:avLst/>
          </a:prstGeom>
          <a:noFill/>
        </p:spPr>
        <p:txBody>
          <a:bodyPr anchor="ctr"/>
          <a:lstStyle>
            <a:lvl1pPr algn="ctr">
              <a:defRPr/>
            </a:lvl1pPr>
          </a:lstStyle>
          <a:p>
            <a:r>
              <a:rPr lang="en-US"/>
              <a:t>Click icon to add picture</a:t>
            </a:r>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3"/>
            <a:ext cx="11016604" cy="863600"/>
          </a:xfrm>
          <a:prstGeom prst="rect">
            <a:avLst/>
          </a:prstGeom>
        </p:spPr>
        <p:txBody>
          <a:bodyPr vert="horz" lIns="0" tIns="0" rIns="0" bIns="0" rtlCol="0" anchor="t">
            <a:normAutofit/>
          </a:bodyPr>
          <a:lstStyle>
            <a:lvl1pPr>
              <a:defRPr lang="pt-PT" dirty="0"/>
            </a:lvl1pPr>
          </a:lstStyle>
          <a:p>
            <a:pPr lvl="0">
              <a:lnSpc>
                <a:spcPts val="225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3" y="1430234"/>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3" y="3253616"/>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3" y="5076998"/>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2">
                    <a:lumMod val="50000"/>
                  </a:schemeClr>
                </a:solidFill>
                <a:cs typeface="Arial" panose="020B0604020202020204" pitchFamily="34" charset="0"/>
              </a:rPr>
              <a:t>© 2019 </a:t>
            </a:r>
            <a:r>
              <a:rPr lang="en-US" sz="600" err="1">
                <a:solidFill>
                  <a:schemeClr val="bg2">
                    <a:lumMod val="50000"/>
                  </a:schemeClr>
                </a:solidFill>
                <a:cs typeface="Arial" panose="020B0604020202020204" pitchFamily="34" charset="0"/>
              </a:rPr>
              <a:t>Capgemini</a:t>
            </a:r>
            <a:r>
              <a:rPr lang="en-US" sz="600">
                <a:solidFill>
                  <a:schemeClr val="bg2">
                    <a:lumMod val="50000"/>
                  </a:schemeClr>
                </a:solidFill>
                <a:cs typeface="Arial" panose="020B0604020202020204" pitchFamily="34" charset="0"/>
              </a:rPr>
              <a:t>.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Tree>
    <p:extLst>
      <p:ext uri="{BB962C8B-B14F-4D97-AF65-F5344CB8AC3E}">
        <p14:creationId xmlns:p14="http://schemas.microsoft.com/office/powerpoint/2010/main" val="178087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1"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20604188"/>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85FF-2AB9-4B54-A7E5-A06FDA9D8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E0943D-3B90-4CB7-8A00-7FD10921A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A44C5-8E4A-4DEC-88D0-492F93D0EF88}"/>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5CE1333D-FB2A-406D-86F7-F62306D9B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B4014-0A41-4050-A9AD-7C9E162C17C6}"/>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2915522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1335-783D-41F3-9AE1-E4E5FF0CC9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27598C-EC4A-452A-91EF-1CD8325782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F84DD-C535-486B-AA71-20EF29A64BC8}"/>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F99C05BD-FF02-49F4-96FF-1D44E1373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4BE53-C95C-408F-B578-4D78AA56C939}"/>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9993810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0541-617F-462D-B11F-7A669E89BD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3837B7-5463-420D-929D-CC10FC13A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E4859D-030F-409D-BBA8-81612D7F657A}"/>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582B3A0D-B45C-4525-9D69-06EAF0AD3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8D315-131C-4A45-9B55-B1C67B4B75D0}"/>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23334077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84AF-5375-4946-A0D0-9CA0A0678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0AE28-5606-4A62-A1CF-351F4639DC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BC246-EDB6-458C-87B7-F93281DDA5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1381-03B0-4652-B254-FDE4207C53E6}"/>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6" name="Footer Placeholder 5">
            <a:extLst>
              <a:ext uri="{FF2B5EF4-FFF2-40B4-BE49-F238E27FC236}">
                <a16:creationId xmlns:a16="http://schemas.microsoft.com/office/drawing/2014/main" id="{DFAEE9E1-B09F-4739-9812-39ED9EB9A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9B6C0-86D3-42D3-93A0-0D12E4050562}"/>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37051469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BB1A-FFF2-440F-8098-0216BA8C2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5DB823-6B5C-4141-83BC-A6FD3189A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E5F18F-DE03-4C2C-8D90-7E122E3424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D0675F-6E71-4F34-91D6-D75D5471F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DBE93A-8AD9-40DD-A9B7-26C6C3DD7E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621A2-AD99-4956-B8B7-DD537BF0D0EE}"/>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8" name="Footer Placeholder 7">
            <a:extLst>
              <a:ext uri="{FF2B5EF4-FFF2-40B4-BE49-F238E27FC236}">
                <a16:creationId xmlns:a16="http://schemas.microsoft.com/office/drawing/2014/main" id="{D63C61AB-1A9F-4389-A83D-33F2F7E41C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28C262-520E-4918-ACAC-BE6ED707B235}"/>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1296682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E8B1-EC5E-4E16-8CEA-D3DE42CCF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415B7-8F49-46BB-B932-9F6D991E0122}"/>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4" name="Footer Placeholder 3">
            <a:extLst>
              <a:ext uri="{FF2B5EF4-FFF2-40B4-BE49-F238E27FC236}">
                <a16:creationId xmlns:a16="http://schemas.microsoft.com/office/drawing/2014/main" id="{CBAD43EB-D4B3-4D5F-BCE4-85BA67AFE3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51DB12-EACE-403A-A375-B0CC8B4E9D64}"/>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32826420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1F81B-F698-4898-A951-D694807BAB1E}"/>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3" name="Footer Placeholder 2">
            <a:extLst>
              <a:ext uri="{FF2B5EF4-FFF2-40B4-BE49-F238E27FC236}">
                <a16:creationId xmlns:a16="http://schemas.microsoft.com/office/drawing/2014/main" id="{67FC6D65-7451-47D1-B12B-7F5C81A467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136632-359E-42CC-B1AB-FF2206D64783}"/>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1292917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05E64-401F-4C58-B035-1306E098A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A15C8-638B-4C83-B0A7-DCC10B995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2C351E-656A-4649-9FC0-3395CA02C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CD4E5B-47CD-4AA8-8038-3C811202961B}"/>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6" name="Footer Placeholder 5">
            <a:extLst>
              <a:ext uri="{FF2B5EF4-FFF2-40B4-BE49-F238E27FC236}">
                <a16:creationId xmlns:a16="http://schemas.microsoft.com/office/drawing/2014/main" id="{F5A7D893-2270-49BC-9980-D92ACA5FB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E97A7-00C0-4176-97AD-BE75306AD6B1}"/>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2249233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737F-0ADF-41B0-B2B2-A04D61BC6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C24D66-4D16-4337-BE6D-FCD56FB5D6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E4654-BB5D-4211-BB9F-78DAA623E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10EECF-CE8B-4EE6-A82A-F718AED22D66}"/>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6" name="Footer Placeholder 5">
            <a:extLst>
              <a:ext uri="{FF2B5EF4-FFF2-40B4-BE49-F238E27FC236}">
                <a16:creationId xmlns:a16="http://schemas.microsoft.com/office/drawing/2014/main" id="{DA8D02ED-4C92-4EA7-8395-204C2C455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01EA8-0C6B-4C0F-AA30-F80CE907735F}"/>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41216845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8E25-5053-4617-9BBC-BFD221E7E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9F42B4-63CC-4230-AE28-0AAB9369F5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A7A16-805D-44F0-91FA-131488600AC1}"/>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C09846B7-F927-4AB4-B6CE-1B544499E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2D211-D2E2-4BE1-80E8-36E24A6D3167}"/>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1588666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a:t>Click to insert section title</a:t>
            </a:r>
            <a:endParaRPr lang="pt-PT"/>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2680585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0680A7-AD14-4BB8-ACE0-D39F0267B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762C67-06CB-447A-BF08-308BF68187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87AAF-F4D2-49D6-9AE2-A7F7419D6387}"/>
              </a:ext>
            </a:extLst>
          </p:cNvPr>
          <p:cNvSpPr>
            <a:spLocks noGrp="1"/>
          </p:cNvSpPr>
          <p:nvPr>
            <p:ph type="dt" sz="half" idx="10"/>
          </p:nvPr>
        </p:nvSpPr>
        <p:spPr/>
        <p:txBody>
          <a:body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F7D445C6-B919-4C1F-B4D1-F3C60166E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E1271-A2DD-432B-8D9C-D3AA0D7C66E4}"/>
              </a:ext>
            </a:extLst>
          </p:cNvPr>
          <p:cNvSpPr>
            <a:spLocks noGrp="1"/>
          </p:cNvSpPr>
          <p:nvPr>
            <p:ph type="sldNum" sz="quarter" idx="12"/>
          </p:nvPr>
        </p:nvSpPr>
        <p:spPr/>
        <p:txBody>
          <a:bodyPr/>
          <a:lstStyle/>
          <a:p>
            <a:fld id="{AE46C673-434F-4259-974E-27596AEF0FD5}" type="slidenum">
              <a:rPr lang="en-US" smtClean="0"/>
              <a:t>‹#›</a:t>
            </a:fld>
            <a:endParaRPr lang="en-US"/>
          </a:p>
        </p:txBody>
      </p:sp>
    </p:spTree>
    <p:extLst>
      <p:ext uri="{BB962C8B-B14F-4D97-AF65-F5344CB8AC3E}">
        <p14:creationId xmlns:p14="http://schemas.microsoft.com/office/powerpoint/2010/main" val="1073175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2019</a:t>
            </a:r>
          </a:p>
        </p:txBody>
      </p:sp>
    </p:spTree>
    <p:extLst>
      <p:ext uri="{BB962C8B-B14F-4D97-AF65-F5344CB8AC3E}">
        <p14:creationId xmlns:p14="http://schemas.microsoft.com/office/powerpoint/2010/main" val="794641345"/>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286000" y="6587911"/>
            <a:ext cx="0" cy="155576"/>
          </a:xfrm>
          <a:prstGeom prst="line">
            <a:avLst/>
          </a:prstGeom>
          <a:solidFill>
            <a:schemeClr val="tx1"/>
          </a:solidFill>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413705" y="6555758"/>
            <a:ext cx="2223686" cy="219456"/>
          </a:xfrm>
          <a:prstGeom prst="rect">
            <a:avLst/>
          </a:prstGeom>
        </p:spPr>
        <p:txBody>
          <a:bodyPr wrap="none" lIns="0" tIns="0" rIns="0" bIns="0" anchor="ctr">
            <a:noAutofit/>
          </a:bodyPr>
          <a:lstStyle/>
          <a:p>
            <a:pPr algn="l">
              <a:lnSpc>
                <a:spcPct val="100000"/>
              </a:lnSpc>
            </a:pPr>
            <a:r>
              <a:rPr lang="en-US" sz="800">
                <a:solidFill>
                  <a:schemeClr val="bg2">
                    <a:lumMod val="50000"/>
                  </a:schemeClr>
                </a:solidFill>
                <a:cs typeface="Arial" panose="020B0604020202020204" pitchFamily="34" charset="0"/>
              </a:rPr>
              <a:t>© 2018 Capgemini. All rights reserved.</a:t>
            </a: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2018</a:t>
            </a:r>
          </a:p>
        </p:txBody>
      </p:sp>
    </p:spTree>
    <p:extLst>
      <p:ext uri="{BB962C8B-B14F-4D97-AF65-F5344CB8AC3E}">
        <p14:creationId xmlns:p14="http://schemas.microsoft.com/office/powerpoint/2010/main" val="2226316913"/>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286000" y="6587911"/>
            <a:ext cx="0" cy="155576"/>
          </a:xfrm>
          <a:prstGeom prst="line">
            <a:avLst/>
          </a:prstGeom>
          <a:solidFill>
            <a:schemeClr val="tx1"/>
          </a:solidFill>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413705" y="6555758"/>
            <a:ext cx="2223686" cy="219456"/>
          </a:xfrm>
          <a:prstGeom prst="rect">
            <a:avLst/>
          </a:prstGeom>
        </p:spPr>
        <p:txBody>
          <a:bodyPr wrap="none" lIns="0" tIns="0" rIns="0" bIns="0" anchor="ctr">
            <a:noAutofit/>
          </a:bodyPr>
          <a:lstStyle/>
          <a:p>
            <a:pPr algn="l">
              <a:lnSpc>
                <a:spcPct val="100000"/>
              </a:lnSpc>
            </a:pPr>
            <a:r>
              <a:rPr lang="en-US" sz="800">
                <a:solidFill>
                  <a:schemeClr val="bg2">
                    <a:lumMod val="50000"/>
                  </a:schemeClr>
                </a:solidFill>
                <a:cs typeface="Arial" panose="020B0604020202020204" pitchFamily="34" charset="0"/>
              </a:rPr>
              <a:t>© 2018 Capgemini. All rights reserved.</a:t>
            </a: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2018</a:t>
            </a:r>
          </a:p>
        </p:txBody>
      </p:sp>
    </p:spTree>
    <p:extLst>
      <p:ext uri="{BB962C8B-B14F-4D97-AF65-F5344CB8AC3E}">
        <p14:creationId xmlns:p14="http://schemas.microsoft.com/office/powerpoint/2010/main" val="207921467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2019</a:t>
            </a:r>
          </a:p>
        </p:txBody>
      </p:sp>
    </p:spTree>
    <p:extLst>
      <p:ext uri="{BB962C8B-B14F-4D97-AF65-F5344CB8AC3E}">
        <p14:creationId xmlns:p14="http://schemas.microsoft.com/office/powerpoint/2010/main" val="107918837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2019</a:t>
            </a:r>
          </a:p>
        </p:txBody>
      </p:sp>
    </p:spTree>
    <p:extLst>
      <p:ext uri="{BB962C8B-B14F-4D97-AF65-F5344CB8AC3E}">
        <p14:creationId xmlns:p14="http://schemas.microsoft.com/office/powerpoint/2010/main" val="32392002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5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2">
                    <a:lumMod val="50000"/>
                  </a:schemeClr>
                </a:solidFill>
                <a:cs typeface="Arial" panose="020B0604020202020204" pitchFamily="34" charset="0"/>
              </a:rPr>
              <a:t>‹#›</a:t>
            </a:fld>
            <a:endParaRPr lang="en-US" sz="800">
              <a:solidFill>
                <a:schemeClr val="bg2">
                  <a:lumMod val="50000"/>
                </a:schemeClr>
              </a:solidFill>
              <a:cs typeface="Arial" panose="020B0604020202020204" pitchFamily="34" charset="0"/>
            </a:endParaRP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914400">
              <a:lnSpc>
                <a:spcPct val="100000"/>
              </a:lnSpc>
              <a:defRPr/>
            </a:pPr>
            <a:r>
              <a:rPr lang="en-US" sz="800" kern="0">
                <a:solidFill>
                  <a:srgbClr val="00458D"/>
                </a:solidFill>
                <a:latin typeface="+mj-lt"/>
                <a:cs typeface="Arial" panose="020B0604020202020204" pitchFamily="34" charset="0"/>
              </a:rPr>
              <a:t>FS SBU – Leadership Team 2019</a:t>
            </a:r>
          </a:p>
        </p:txBody>
      </p:sp>
    </p:spTree>
    <p:extLst>
      <p:ext uri="{BB962C8B-B14F-4D97-AF65-F5344CB8AC3E}">
        <p14:creationId xmlns:p14="http://schemas.microsoft.com/office/powerpoint/2010/main" val="26635569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8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noAutofit/>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LEAD - Mobilization Events - Global FS SBU - Day 1 North America- Anirban presentation.pptx</a:t>
            </a:r>
          </a:p>
        </p:txBody>
      </p:sp>
    </p:spTree>
    <p:extLst>
      <p:ext uri="{BB962C8B-B14F-4D97-AF65-F5344CB8AC3E}">
        <p14:creationId xmlns:p14="http://schemas.microsoft.com/office/powerpoint/2010/main" val="283945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006FAC"/>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16604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69633"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 y="2"/>
            <a:ext cx="12191999" cy="1002135"/>
          </a:xfrm>
          <a:prstGeom prst="rect">
            <a:avLst/>
          </a:prstGeom>
        </p:spPr>
        <p:txBody>
          <a:bodyPr/>
          <a:lstStyle>
            <a:lvl1pPr>
              <a:defRPr/>
            </a:lvl1pPr>
          </a:lstStyle>
          <a:p>
            <a:r>
              <a:rPr lang="en-US" noProof="0"/>
              <a:t>Click to edit Master title style</a:t>
            </a:r>
            <a:endParaRPr lang="en-US"/>
          </a:p>
        </p:txBody>
      </p:sp>
      <p:sp>
        <p:nvSpPr>
          <p:cNvPr id="8" name="Content Placeholder 7"/>
          <p:cNvSpPr>
            <a:spLocks noGrp="1"/>
          </p:cNvSpPr>
          <p:nvPr>
            <p:ph sz="quarter" idx="10"/>
          </p:nvPr>
        </p:nvSpPr>
        <p:spPr>
          <a:xfrm>
            <a:off x="390771" y="1511300"/>
            <a:ext cx="11406552" cy="477316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1993175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r>
              <a:rPr lang="en-US"/>
              <a:t>Click icon to add picture</a:t>
            </a:r>
            <a:endParaRPr lang="pt-PT"/>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969805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85FF-2AB9-4B54-A7E5-A06FDA9D8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E0943D-3B90-4CB7-8A00-7FD10921A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A44C5-8E4A-4DEC-88D0-492F93D0EF88}"/>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CE1333D-FB2A-406D-86F7-F62306D9B54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2BB4014-0A41-4050-A9AD-7C9E162C17C6}"/>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73323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1335-783D-41F3-9AE1-E4E5FF0CC9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27598C-EC4A-452A-91EF-1CD8325782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F84DD-C535-486B-AA71-20EF29A64BC8}"/>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99C05BD-FF02-49F4-96FF-1D44E137379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924BE53-C95C-408F-B578-4D78AA56C939}"/>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46949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0541-617F-462D-B11F-7A669E89BD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3837B7-5463-420D-929D-CC10FC13A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E4859D-030F-409D-BBA8-81612D7F657A}"/>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82B3A0D-B45C-4525-9D69-06EAF0AD328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118D315-131C-4A45-9B55-B1C67B4B75D0}"/>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01893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84AF-5375-4946-A0D0-9CA0A0678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50AE28-5606-4A62-A1CF-351F4639DC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BBC246-EDB6-458C-87B7-F93281DDA5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571381-03B0-4652-B254-FDE4207C53E6}"/>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FAEE9E1-B09F-4739-9812-39ED9EB9AA5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C59B6C0-86D3-42D3-93A0-0D12E4050562}"/>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15453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BB1A-FFF2-440F-8098-0216BA8C2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5DB823-6B5C-4141-83BC-A6FD3189AA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E5F18F-DE03-4C2C-8D90-7E122E3424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D0675F-6E71-4F34-91D6-D75D5471FA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DBE93A-8AD9-40DD-A9B7-26C6C3DD7E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B621A2-AD99-4956-B8B7-DD537BF0D0EE}"/>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D63C61AB-1A9F-4389-A83D-33F2F7E41CBB}"/>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6A28C262-520E-4918-ACAC-BE6ED707B235}"/>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36978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E8B1-EC5E-4E16-8CEA-D3DE42CCF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1415B7-8F49-46BB-B932-9F6D991E0122}"/>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BAD43EB-D4B3-4D5F-BCE4-85BA67AFE347}"/>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451DB12-EACE-403A-A375-B0CC8B4E9D64}"/>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0622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1F81B-F698-4898-A951-D694807BAB1E}"/>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67FC6D65-7451-47D1-B12B-7F5C81A46785}"/>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0B136632-359E-42CC-B1AB-FF2206D64783}"/>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18102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05E64-401F-4C58-B035-1306E098A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6A15C8-638B-4C83-B0A7-DCC10B9952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2C351E-656A-4649-9FC0-3395CA02C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CD4E5B-47CD-4AA8-8038-3C811202961B}"/>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F5A7D893-2270-49BC-9980-D92ACA5FBA3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96AE97A7-00C0-4176-97AD-BE75306AD6B1}"/>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9318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737F-0ADF-41B0-B2B2-A04D61BC6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C24D66-4D16-4337-BE6D-FCD56FB5D6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E4654-BB5D-4211-BB9F-78DAA623E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10EECF-CE8B-4EE6-A82A-F718AED22D66}"/>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A8D02ED-4C92-4EA7-8395-204C2C45560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48A01EA8-0C6B-4C0F-AA30-F80CE907735F}"/>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71448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8E25-5053-4617-9BBC-BFD221E7E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9F42B4-63CC-4230-AE28-0AAB9369F5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9A7A16-805D-44F0-91FA-131488600AC1}"/>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09846B7-F927-4AB4-B6CE-1B544499EFA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092D211-D2E2-4BE1-80E8-36E24A6D3167}"/>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1983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12" name="Rectangle 27">
            <a:extLst>
              <a:ext uri="{FF2B5EF4-FFF2-40B4-BE49-F238E27FC236}">
                <a16:creationId xmlns:a16="http://schemas.microsoft.com/office/drawing/2014/main" id="{6B65B289-CE15-4CF9-A12D-C96C5B43CE30}"/>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3800528532"/>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0680A7-AD14-4BB8-ACE0-D39F0267B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762C67-06CB-447A-BF08-308BF681871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87AAF-F4D2-49D6-9AE2-A7F7419D6387}"/>
              </a:ext>
            </a:extLst>
          </p:cNvPr>
          <p:cNvSpPr>
            <a:spLocks noGrp="1"/>
          </p:cNvSpPr>
          <p:nvPr>
            <p:ph type="dt" sz="half" idx="10"/>
          </p:nvPr>
        </p:nvSpPr>
        <p:spPr/>
        <p:txBody>
          <a:body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7D445C6-B919-4C1F-B4D1-F3C60166E75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E0E1271-A2DD-432B-8D9C-D3AA0D7C66E4}"/>
              </a:ext>
            </a:extLst>
          </p:cNvPr>
          <p:cNvSpPr>
            <a:spLocks noGrp="1"/>
          </p:cNvSpPr>
          <p:nvPr>
            <p:ph type="sldNum" sz="quarter" idx="12"/>
          </p:nvPr>
        </p:nvSpPr>
        <p:spPr/>
        <p:txBody>
          <a:body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8907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Opener2">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22CB1-D8AB-4CAE-B1E6-34FB10BAA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 Placeholder 13">
            <a:extLst>
              <a:ext uri="{FF2B5EF4-FFF2-40B4-BE49-F238E27FC236}">
                <a16:creationId xmlns:a16="http://schemas.microsoft.com/office/drawing/2014/main" id="{1C33AA26-85B5-469D-9F0A-49C4D0A541A3}"/>
              </a:ext>
            </a:extLst>
          </p:cNvPr>
          <p:cNvSpPr>
            <a:spLocks noGrp="1"/>
          </p:cNvSpPr>
          <p:nvPr>
            <p:ph type="body" sz="quarter" idx="12" hasCustomPrompt="1"/>
          </p:nvPr>
        </p:nvSpPr>
        <p:spPr>
          <a:xfrm>
            <a:off x="407988" y="420053"/>
            <a:ext cx="4103688" cy="863600"/>
          </a:xfrm>
        </p:spPr>
        <p:txBody>
          <a:bodyPr lIns="0" tIns="0" rIns="0" bIns="0" anchor="b">
            <a:normAutofit/>
          </a:bodyPr>
          <a:lstStyle>
            <a:lvl1pPr algn="l">
              <a:lnSpc>
                <a:spcPts val="3000"/>
              </a:lnSpc>
              <a:defRPr sz="2600">
                <a:solidFill>
                  <a:schemeClr val="accent3"/>
                </a:solidFill>
              </a:defRPr>
            </a:lvl1pPr>
            <a:lvl2pPr>
              <a:defRPr sz="2400">
                <a:solidFill>
                  <a:srgbClr val="0070AD"/>
                </a:solidFill>
              </a:defRPr>
            </a:lvl2pPr>
          </a:lstStyle>
          <a:p>
            <a:pPr lvl="0"/>
            <a:r>
              <a:rPr lang="en-US"/>
              <a:t>Click to insert title</a:t>
            </a:r>
            <a:endParaRPr lang="pt-PT"/>
          </a:p>
        </p:txBody>
      </p:sp>
      <p:sp>
        <p:nvSpPr>
          <p:cNvPr id="18" name="Text Placeholder 13">
            <a:extLst>
              <a:ext uri="{FF2B5EF4-FFF2-40B4-BE49-F238E27FC236}">
                <a16:creationId xmlns:a16="http://schemas.microsoft.com/office/drawing/2014/main" id="{27A7BBAF-87A7-4E9C-A689-44A36BBA7139}"/>
              </a:ext>
            </a:extLst>
          </p:cNvPr>
          <p:cNvSpPr>
            <a:spLocks noGrp="1"/>
          </p:cNvSpPr>
          <p:nvPr>
            <p:ph type="body" sz="quarter" idx="13" hasCustomPrompt="1"/>
          </p:nvPr>
        </p:nvSpPr>
        <p:spPr>
          <a:xfrm>
            <a:off x="407988" y="1412875"/>
            <a:ext cx="4103688" cy="863600"/>
          </a:xfrm>
        </p:spPr>
        <p:txBody>
          <a:bodyPr lIns="0" tIns="0" rIns="0" bIns="0" anchor="t">
            <a:normAutofit/>
          </a:bodyPr>
          <a:lstStyle>
            <a:lvl1pPr algn="l">
              <a:lnSpc>
                <a:spcPts val="2200"/>
              </a:lnSpc>
              <a:defRPr sz="1600">
                <a:solidFill>
                  <a:schemeClr val="accent2"/>
                </a:solidFill>
              </a:defRPr>
            </a:lvl1pPr>
            <a:lvl2pPr>
              <a:defRPr sz="2400">
                <a:solidFill>
                  <a:srgbClr val="0070AD"/>
                </a:solidFill>
              </a:defRPr>
            </a:lvl2pPr>
          </a:lstStyle>
          <a:p>
            <a:pPr lvl="0"/>
            <a:r>
              <a:rPr lang="en-US"/>
              <a:t>Click to insert title</a:t>
            </a:r>
            <a:endParaRPr lang="pt-PT"/>
          </a:p>
        </p:txBody>
      </p:sp>
      <p:pic>
        <p:nvPicPr>
          <p:cNvPr id="5" name="Graphic 4">
            <a:extLst>
              <a:ext uri="{FF2B5EF4-FFF2-40B4-BE49-F238E27FC236}">
                <a16:creationId xmlns:a16="http://schemas.microsoft.com/office/drawing/2014/main" id="{A5CBAC88-5F80-4401-9EAB-F7DC6FB018B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8572240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E7E6E6">
                    <a:lumMod val="50000"/>
                  </a:srgbClr>
                </a:solidFill>
                <a:cs typeface="Arial" panose="020B0604020202020204" pitchFamily="34" charset="0"/>
              </a:rPr>
              <a:pPr algn="r"/>
              <a:t>‹#›</a:t>
            </a:fld>
            <a:endParaRPr lang="en-US" sz="800">
              <a:solidFill>
                <a:srgbClr val="E7E6E6">
                  <a:lumMod val="50000"/>
                </a:srgbClr>
              </a:solidFill>
              <a:cs typeface="Arial" panose="020B0604020202020204" pitchFamily="34" charset="0"/>
            </a:endParaRP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kern="0">
                <a:solidFill>
                  <a:srgbClr val="00458D"/>
                </a:solidFill>
                <a:latin typeface="Calibri Light" panose="020F0302020204030204"/>
                <a:cs typeface="Arial" panose="020B0604020202020204" pitchFamily="34" charset="0"/>
              </a:rPr>
              <a:t>FS SBU – Leadership Team 2019</a:t>
            </a:r>
          </a:p>
        </p:txBody>
      </p:sp>
    </p:spTree>
    <p:extLst>
      <p:ext uri="{BB962C8B-B14F-4D97-AF65-F5344CB8AC3E}">
        <p14:creationId xmlns:p14="http://schemas.microsoft.com/office/powerpoint/2010/main" val="404812729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 columns">
    <p:bg>
      <p:bgRef idx="1001">
        <a:schemeClr val="bg1"/>
      </p:bgRef>
    </p:bg>
    <p:spTree>
      <p:nvGrpSpPr>
        <p:cNvPr id="1" name=""/>
        <p:cNvGrpSpPr/>
        <p:nvPr/>
      </p:nvGrpSpPr>
      <p:grpSpPr>
        <a:xfrm>
          <a:off x="0" y="0"/>
          <a:ext cx="0" cy="0"/>
          <a:chOff x="0" y="0"/>
          <a:chExt cx="0" cy="0"/>
        </a:xfrm>
      </p:grpSpPr>
      <p:sp>
        <p:nvSpPr>
          <p:cNvPr id="36" name="Freeform 65"/>
          <p:cNvSpPr>
            <a:spLocks/>
          </p:cNvSpPr>
          <p:nvPr userDrawn="1"/>
        </p:nvSpPr>
        <p:spPr bwMode="auto">
          <a:xfrm rot="15126643">
            <a:off x="7541356" y="-2911523"/>
            <a:ext cx="5112799" cy="6121339"/>
          </a:xfrm>
          <a:custGeom>
            <a:avLst/>
            <a:gdLst>
              <a:gd name="T0" fmla="*/ 226 w 398"/>
              <a:gd name="T1" fmla="*/ 3 h 477"/>
              <a:gd name="T2" fmla="*/ 398 w 398"/>
              <a:gd name="T3" fmla="*/ 17 h 477"/>
              <a:gd name="T4" fmla="*/ 398 w 398"/>
              <a:gd name="T5" fmla="*/ 477 h 477"/>
              <a:gd name="T6" fmla="*/ 105 w 398"/>
              <a:gd name="T7" fmla="*/ 477 h 477"/>
              <a:gd name="T8" fmla="*/ 74 w 398"/>
              <a:gd name="T9" fmla="*/ 431 h 477"/>
              <a:gd name="T10" fmla="*/ 226 w 398"/>
              <a:gd name="T11" fmla="*/ 3 h 477"/>
            </a:gdLst>
            <a:ahLst/>
            <a:cxnLst>
              <a:cxn ang="0">
                <a:pos x="T0" y="T1"/>
              </a:cxn>
              <a:cxn ang="0">
                <a:pos x="T2" y="T3"/>
              </a:cxn>
              <a:cxn ang="0">
                <a:pos x="T4" y="T5"/>
              </a:cxn>
              <a:cxn ang="0">
                <a:pos x="T6" y="T7"/>
              </a:cxn>
              <a:cxn ang="0">
                <a:pos x="T8" y="T9"/>
              </a:cxn>
              <a:cxn ang="0">
                <a:pos x="T10" y="T11"/>
              </a:cxn>
            </a:cxnLst>
            <a:rect l="0" t="0" r="r" b="b"/>
            <a:pathLst>
              <a:path w="398" h="477">
                <a:moveTo>
                  <a:pt x="226" y="3"/>
                </a:moveTo>
                <a:cubicBezTo>
                  <a:pt x="285" y="0"/>
                  <a:pt x="344" y="4"/>
                  <a:pt x="398" y="17"/>
                </a:cubicBezTo>
                <a:cubicBezTo>
                  <a:pt x="398" y="477"/>
                  <a:pt x="398" y="477"/>
                  <a:pt x="398" y="477"/>
                </a:cubicBezTo>
                <a:cubicBezTo>
                  <a:pt x="105" y="477"/>
                  <a:pt x="105" y="477"/>
                  <a:pt x="105" y="477"/>
                </a:cubicBezTo>
                <a:cubicBezTo>
                  <a:pt x="93" y="464"/>
                  <a:pt x="82" y="448"/>
                  <a:pt x="74" y="431"/>
                </a:cubicBezTo>
                <a:cubicBezTo>
                  <a:pt x="0" y="269"/>
                  <a:pt x="197" y="109"/>
                  <a:pt x="226" y="3"/>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2286000" y="6587911"/>
            <a:ext cx="0" cy="155576"/>
          </a:xfrm>
          <a:prstGeom prst="line">
            <a:avLst/>
          </a:prstGeom>
          <a:solidFill>
            <a:schemeClr val="tx1"/>
          </a:solidFill>
          <a:ln w="12700" cap="rnd">
            <a:solidFill>
              <a:schemeClr val="bg2">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rgbClr val="E7E6E6">
                    <a:lumMod val="50000"/>
                  </a:srgbClr>
                </a:solidFill>
                <a:cs typeface="Arial" panose="020B0604020202020204" pitchFamily="34" charset="0"/>
              </a:rPr>
              <a:pPr algn="r"/>
              <a:t>‹#›</a:t>
            </a:fld>
            <a:endParaRPr lang="en-US" sz="800">
              <a:solidFill>
                <a:srgbClr val="E7E6E6">
                  <a:lumMod val="50000"/>
                </a:srgbClr>
              </a:solidFill>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2413705" y="6555758"/>
            <a:ext cx="2223686" cy="219456"/>
          </a:xfrm>
          <a:prstGeom prst="rect">
            <a:avLst/>
          </a:prstGeom>
        </p:spPr>
        <p:txBody>
          <a:bodyPr wrap="none" lIns="0" tIns="0" rIns="0" bIns="0" anchor="ctr">
            <a:noAutofit/>
          </a:bodyPr>
          <a:lstStyle/>
          <a:p>
            <a:r>
              <a:rPr lang="en-US" sz="800">
                <a:solidFill>
                  <a:srgbClr val="E7E6E6">
                    <a:lumMod val="50000"/>
                  </a:srgbClr>
                </a:solidFill>
                <a:cs typeface="Arial" panose="020B0604020202020204" pitchFamily="34" charset="0"/>
              </a:rPr>
              <a:t>© 2018 Capgemini. All rights reserved.</a:t>
            </a:r>
          </a:p>
        </p:txBody>
      </p:sp>
      <p:pic>
        <p:nvPicPr>
          <p:cNvPr id="18" name="Graphic 17">
            <a:extLst>
              <a:ext uri="{FF2B5EF4-FFF2-40B4-BE49-F238E27FC236}">
                <a16:creationId xmlns:a16="http://schemas.microsoft.com/office/drawing/2014/main" id="{27BDB0CA-E802-4EE5-AF8E-45AFDD8E35A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0" name="Rectangle 9">
            <a:hlinkClick r:id="rId4"/>
            <a:extLst>
              <a:ext uri="{FF2B5EF4-FFF2-40B4-BE49-F238E27FC236}">
                <a16:creationId xmlns:a16="http://schemas.microsoft.com/office/drawing/2014/main" id="{F376ABD1-4930-42EB-9A73-9A9C7C6BF2D3}"/>
              </a:ext>
            </a:extLst>
          </p:cNvPr>
          <p:cNvSpPr/>
          <p:nvPr userDrawn="1"/>
        </p:nvSpPr>
        <p:spPr>
          <a:xfrm>
            <a:off x="609600" y="6553200"/>
            <a:ext cx="2829007" cy="219456"/>
          </a:xfrm>
          <a:prstGeom prst="rect">
            <a:avLst/>
          </a:prstGeom>
        </p:spPr>
        <p:txBody>
          <a:bodyPr wrap="square" lIns="0" tIns="0" rIns="0" bIns="0" anchor="ctr" anchorCtr="0">
            <a:no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800" kern="0">
                <a:solidFill>
                  <a:srgbClr val="00458D"/>
                </a:solidFill>
                <a:latin typeface="Calibri Light" panose="020F0302020204030204"/>
                <a:cs typeface="Arial" panose="020B0604020202020204" pitchFamily="34" charset="0"/>
              </a:rPr>
              <a:t>FS SBU – Leadership Team 2018</a:t>
            </a:r>
          </a:p>
        </p:txBody>
      </p:sp>
    </p:spTree>
    <p:extLst>
      <p:ext uri="{BB962C8B-B14F-4D97-AF65-F5344CB8AC3E}">
        <p14:creationId xmlns:p14="http://schemas.microsoft.com/office/powerpoint/2010/main" val="1940316278"/>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prstClr val="white">
                    <a:lumMod val="50000"/>
                  </a:prstClr>
                </a:solidFill>
                <a:sym typeface="Trebuchet MS" panose="020B0603020202020204"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noAutofit/>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LEAD - Mobilization Events - Global FS SBU - Day 1 North America- Anirban presentation.pptx</a:t>
            </a:r>
          </a:p>
        </p:txBody>
      </p:sp>
    </p:spTree>
    <p:extLst>
      <p:ext uri="{BB962C8B-B14F-4D97-AF65-F5344CB8AC3E}">
        <p14:creationId xmlns:p14="http://schemas.microsoft.com/office/powerpoint/2010/main" val="3697230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006FAC"/>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10/10/2019</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052105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2"/>
          <a:ext cx="180999" cy="143985"/>
        </p:xfrm>
        <a:graphic>
          <a:graphicData uri="http://schemas.openxmlformats.org/presentationml/2006/ole">
            <mc:AlternateContent xmlns:mc="http://schemas.openxmlformats.org/markup-compatibility/2006">
              <mc:Choice xmlns:v="urn:schemas-microsoft-com:vml" Requires="v">
                <p:oleObj spid="_x0000_s88065"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 y="2"/>
            <a:ext cx="12191999" cy="1002135"/>
          </a:xfrm>
          <a:prstGeom prst="rect">
            <a:avLst/>
          </a:prstGeom>
        </p:spPr>
        <p:txBody>
          <a:bodyPr/>
          <a:lstStyle>
            <a:lvl1pPr>
              <a:defRPr/>
            </a:lvl1pPr>
          </a:lstStyle>
          <a:p>
            <a:r>
              <a:rPr lang="en-US" noProof="0"/>
              <a:t>Click to edit Master title style</a:t>
            </a:r>
            <a:endParaRPr lang="en-US"/>
          </a:p>
        </p:txBody>
      </p:sp>
      <p:sp>
        <p:nvSpPr>
          <p:cNvPr id="8" name="Content Placeholder 7"/>
          <p:cNvSpPr>
            <a:spLocks noGrp="1"/>
          </p:cNvSpPr>
          <p:nvPr>
            <p:ph sz="quarter" idx="10"/>
          </p:nvPr>
        </p:nvSpPr>
        <p:spPr>
          <a:xfrm>
            <a:off x="390771" y="1511300"/>
            <a:ext cx="11406552" cy="4773168"/>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411954356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8311575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25282101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532693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a:t>Edit text styles</a:t>
            </a:r>
          </a:p>
        </p:txBody>
      </p:sp>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2019 </a:t>
            </a:r>
            <a:r>
              <a:rPr lang="en-US" sz="800" err="1">
                <a:solidFill>
                  <a:schemeClr val="bg1"/>
                </a:solidFill>
                <a:cs typeface="Arial" panose="020B0604020202020204" pitchFamily="34" charset="0"/>
              </a:rPr>
              <a:t>Capgemini</a:t>
            </a:r>
            <a:r>
              <a:rPr lang="en-US" sz="800">
                <a:solidFill>
                  <a:schemeClr val="bg1"/>
                </a:solidFill>
                <a:cs typeface="Arial" panose="020B0604020202020204" pitchFamily="34" charset="0"/>
              </a:rPr>
              <a:t>.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Tree>
    <p:extLst>
      <p:ext uri="{BB962C8B-B14F-4D97-AF65-F5344CB8AC3E}">
        <p14:creationId xmlns:p14="http://schemas.microsoft.com/office/powerpoint/2010/main" val="8511441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1031610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4209"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6112270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432407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625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001394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728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23415728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98305"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0"/>
            <a:ext cx="12191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sz="1800" dirty="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2400" dirty="0">
                <a:solidFill>
                  <a:prstClr val="white"/>
                </a:solidFill>
              </a:endParaRPr>
            </a:p>
          </p:txBody>
        </p:sp>
      </p:grpSp>
      <p:sp>
        <p:nvSpPr>
          <p:cNvPr id="15" name="Title Placeholder 1"/>
          <p:cNvSpPr>
            <a:spLocks noGrp="1"/>
          </p:cNvSpPr>
          <p:nvPr>
            <p:ph type="title"/>
            <p:custDataLst>
              <p:tags r:id="rId3"/>
            </p:custDataLst>
          </p:nvPr>
        </p:nvSpPr>
        <p:spPr>
          <a:xfrm>
            <a:off x="2" y="1"/>
            <a:ext cx="12191999" cy="933651"/>
          </a:xfrm>
          <a:prstGeom prst="rect">
            <a:avLst/>
          </a:prstGeom>
          <a:noFill/>
        </p:spPr>
        <p:txBody>
          <a:bodyPr vert="horz" lIns="297529" tIns="33059" rIns="165294" bIns="33059" rtlCol="0" anchor="ctr">
            <a:noAutofit/>
          </a:bodyPr>
          <a:lstStyle>
            <a:lvl1pPr algn="l">
              <a:defRPr sz="2800">
                <a:solidFill>
                  <a:schemeClr val="bg1"/>
                </a:solidFill>
                <a:latin typeface="Arial" panose="020B0604020202020204" pitchFamily="34"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18332238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6" y="2010606"/>
            <a:ext cx="5516444"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6" y="1420990"/>
            <a:ext cx="5516444"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086533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1544075"/>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1"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7358743"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7"/>
            <a:ext cx="4142078" cy="1727749"/>
          </a:xfrm>
          <a:prstGeom prst="rect">
            <a:avLst/>
          </a:prstGeom>
        </p:spPr>
        <p:txBody>
          <a:bodyPr vert="horz" lIns="0" tIns="0" rIns="0" bIns="0" rtlCol="0" anchor="b">
            <a:normAutofit/>
          </a:bodyPr>
          <a:lstStyle>
            <a:lvl1pPr algn="r">
              <a:lnSpc>
                <a:spcPts val="2438"/>
              </a:lnSpc>
              <a:defRPr sz="2113">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7"/>
            <a:ext cx="4152128" cy="2186655"/>
          </a:xfrm>
          <a:prstGeom prst="rect">
            <a:avLst/>
          </a:prstGeom>
        </p:spPr>
        <p:txBody>
          <a:bodyPr lIns="0" tIns="0" rIns="0" bIns="0">
            <a:noAutofit/>
          </a:bodyPr>
          <a:lstStyle>
            <a:lvl1pPr algn="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75404898"/>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88273222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
        <p:nvSpPr>
          <p:cNvPr id="5" name="Rectangle 27">
            <a:extLst>
              <a:ext uri="{FF2B5EF4-FFF2-40B4-BE49-F238E27FC236}">
                <a16:creationId xmlns:a16="http://schemas.microsoft.com/office/drawing/2014/main" id="{92ED916F-8A01-4005-813F-70F15353482B}"/>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38503992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spid="_x0000_s10342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0802691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645131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10.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tags" Target="../tags/tag1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vmlDrawing" Target="../drawings/vmlDrawing9.vml"/><Relationship Id="rId2" Type="http://schemas.openxmlformats.org/officeDocument/2006/relationships/slideLayout" Target="../slideLayouts/slideLayout78.xml"/><Relationship Id="rId16" Type="http://schemas.openxmlformats.org/officeDocument/2006/relationships/theme" Target="../theme/theme11.xml"/><Relationship Id="rId20" Type="http://schemas.openxmlformats.org/officeDocument/2006/relationships/image" Target="../media/image6.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oleObject" Target="../embeddings/oleObject9.bin"/><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5.sv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5.svg"/><Relationship Id="rId5" Type="http://schemas.openxmlformats.org/officeDocument/2006/relationships/slideLayout" Target="../slideLayouts/slideLayout11.xml"/><Relationship Id="rId10" Type="http://schemas.openxmlformats.org/officeDocument/2006/relationships/image" Target="../media/image4.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5.sv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5.sv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4.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39.xml"/><Relationship Id="rId4" Type="http://schemas.openxmlformats.org/officeDocument/2006/relationships/image" Target="../media/image5.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theme" Target="../theme/theme9.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Rectangle 5">
            <a:extLst>
              <a:ext uri="{FF2B5EF4-FFF2-40B4-BE49-F238E27FC236}">
                <a16:creationId xmlns:a16="http://schemas.microsoft.com/office/drawing/2014/main" id="{88AB6D2F-7B89-4FC0-8E72-2C53E43C7983}"/>
              </a:ext>
            </a:extLst>
          </p:cNvPr>
          <p:cNvSpPr/>
          <p:nvPr userDrawn="1"/>
        </p:nvSpPr>
        <p:spPr>
          <a:xfrm>
            <a:off x="8" y="619124"/>
            <a:ext cx="12191999" cy="5753101"/>
          </a:xfrm>
          <a:prstGeom prst="rect">
            <a:avLst/>
          </a:prstGeom>
          <a:gradFill flip="none" rotWithShape="1">
            <a:gsLst>
              <a:gs pos="13000">
                <a:schemeClr val="accent6">
                  <a:lumMod val="50000"/>
                  <a:alpha val="9000"/>
                </a:schemeClr>
              </a:gs>
              <a:gs pos="25000">
                <a:srgbClr val="FDFDFD"/>
              </a:gs>
              <a:gs pos="50000">
                <a:schemeClr val="bg1"/>
              </a:gs>
              <a:gs pos="94000">
                <a:srgbClr val="F9F9F9"/>
              </a:gs>
              <a:gs pos="100000">
                <a:schemeClr val="accent6">
                  <a:lumMod val="40000"/>
                  <a:lumOff val="60000"/>
                  <a:alpha val="59000"/>
                </a:schemeClr>
              </a:gs>
            </a:gsLst>
            <a:lin ang="5400000" scaled="0"/>
            <a:tileRect/>
          </a:gradFill>
          <a:ln>
            <a:noFill/>
          </a:ln>
        </p:spPr>
        <p:style>
          <a:lnRef idx="2">
            <a:schemeClr val="dk1"/>
          </a:lnRef>
          <a:fillRef idx="1">
            <a:schemeClr val="lt1"/>
          </a:fillRef>
          <a:effectRef idx="0">
            <a:schemeClr val="dk1"/>
          </a:effectRef>
          <a:fontRef idx="minor">
            <a:schemeClr val="dk1"/>
          </a:fontRef>
        </p:style>
        <p:txBody>
          <a:bodyPr rtlCol="0" anchor="ctr"/>
          <a:lstStyle/>
          <a:p>
            <a:pPr defTabSz="457200" eaLnBrk="1" hangingPunct="1">
              <a:lnSpc>
                <a:spcPct val="100000"/>
              </a:lnSpc>
            </a:pPr>
            <a:endParaRPr lang="pl-PL" sz="1800" b="0">
              <a:noFill/>
            </a:endParaRPr>
          </a:p>
        </p:txBody>
      </p:sp>
      <p:sp>
        <p:nvSpPr>
          <p:cNvPr id="10" name="Rectangle 3">
            <a:extLst>
              <a:ext uri="{FF2B5EF4-FFF2-40B4-BE49-F238E27FC236}">
                <a16:creationId xmlns:a16="http://schemas.microsoft.com/office/drawing/2014/main" id="{E4F269E7-9C18-4013-97DC-66D273F5119F}"/>
              </a:ext>
            </a:extLst>
          </p:cNvPr>
          <p:cNvSpPr/>
          <p:nvPr userDrawn="1"/>
        </p:nvSpPr>
        <p:spPr>
          <a:xfrm>
            <a:off x="1" y="0"/>
            <a:ext cx="12202925" cy="1300538"/>
          </a:xfrm>
          <a:custGeom>
            <a:avLst/>
            <a:gdLst>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0 h 1392903"/>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1270000 h 1392903"/>
              <a:gd name="connsiteX5" fmla="*/ 0 w 9144000"/>
              <a:gd name="connsiteY5" fmla="*/ 0 h 1392903"/>
              <a:gd name="connsiteX0" fmla="*/ 8194 w 9152194"/>
              <a:gd name="connsiteY0" fmla="*/ 0 h 1392903"/>
              <a:gd name="connsiteX1" fmla="*/ 9152194 w 9152194"/>
              <a:gd name="connsiteY1" fmla="*/ 0 h 1392903"/>
              <a:gd name="connsiteX2" fmla="*/ 9152194 w 9152194"/>
              <a:gd name="connsiteY2" fmla="*/ 1392903 h 1392903"/>
              <a:gd name="connsiteX3" fmla="*/ 8194 w 9152194"/>
              <a:gd name="connsiteY3" fmla="*/ 1392903 h 1392903"/>
              <a:gd name="connsiteX4" fmla="*/ 0 w 9152194"/>
              <a:gd name="connsiteY4" fmla="*/ 958645 h 1392903"/>
              <a:gd name="connsiteX5" fmla="*/ 8194 w 9152194"/>
              <a:gd name="connsiteY5" fmla="*/ 0 h 1392903"/>
              <a:gd name="connsiteX0" fmla="*/ 48 w 9144048"/>
              <a:gd name="connsiteY0" fmla="*/ 0 h 1392903"/>
              <a:gd name="connsiteX1" fmla="*/ 9144048 w 9144048"/>
              <a:gd name="connsiteY1" fmla="*/ 0 h 1392903"/>
              <a:gd name="connsiteX2" fmla="*/ 9144048 w 9144048"/>
              <a:gd name="connsiteY2" fmla="*/ 1392903 h 1392903"/>
              <a:gd name="connsiteX3" fmla="*/ 48 w 9144048"/>
              <a:gd name="connsiteY3" fmla="*/ 1392903 h 1392903"/>
              <a:gd name="connsiteX4" fmla="*/ 110607 w 9144048"/>
              <a:gd name="connsiteY4" fmla="*/ 958645 h 1392903"/>
              <a:gd name="connsiteX5" fmla="*/ 48 w 9144048"/>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4895 w 9148895"/>
              <a:gd name="connsiteY3" fmla="*/ 1392903 h 1392903"/>
              <a:gd name="connsiteX4" fmla="*/ 0 w 9148895"/>
              <a:gd name="connsiteY4" fmla="*/ 955346 h 1392903"/>
              <a:gd name="connsiteX5" fmla="*/ 4895 w 9148895"/>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895 w 9148895"/>
              <a:gd name="connsiteY4" fmla="*/ 1392903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00538"/>
              <a:gd name="connsiteX1" fmla="*/ 9148895 w 9148895"/>
              <a:gd name="connsiteY1" fmla="*/ 0 h 1300538"/>
              <a:gd name="connsiteX2" fmla="*/ 9138999 w 9148895"/>
              <a:gd name="connsiteY2" fmla="*/ 960773 h 1300538"/>
              <a:gd name="connsiteX3" fmla="*/ 902144 w 9148895"/>
              <a:gd name="connsiteY3" fmla="*/ 966520 h 1300538"/>
              <a:gd name="connsiteX4" fmla="*/ 483206 w 9148895"/>
              <a:gd name="connsiteY4" fmla="*/ 1300538 h 1300538"/>
              <a:gd name="connsiteX5" fmla="*/ 0 w 9148895"/>
              <a:gd name="connsiteY5" fmla="*/ 955346 h 1300538"/>
              <a:gd name="connsiteX6" fmla="*/ 4895 w 9148895"/>
              <a:gd name="connsiteY6" fmla="*/ 0 h 1300538"/>
              <a:gd name="connsiteX0" fmla="*/ 4895 w 9148895"/>
              <a:gd name="connsiteY0" fmla="*/ 0 h 1300538"/>
              <a:gd name="connsiteX1" fmla="*/ 9148895 w 9148895"/>
              <a:gd name="connsiteY1" fmla="*/ 0 h 1300538"/>
              <a:gd name="connsiteX2" fmla="*/ 9138999 w 9148895"/>
              <a:gd name="connsiteY2" fmla="*/ 960773 h 1300538"/>
              <a:gd name="connsiteX3" fmla="*/ 8736558 w 9148895"/>
              <a:gd name="connsiteY3" fmla="*/ 959922 h 1300538"/>
              <a:gd name="connsiteX4" fmla="*/ 902144 w 9148895"/>
              <a:gd name="connsiteY4" fmla="*/ 966520 h 1300538"/>
              <a:gd name="connsiteX5" fmla="*/ 483206 w 9148895"/>
              <a:gd name="connsiteY5" fmla="*/ 1300538 h 1300538"/>
              <a:gd name="connsiteX6" fmla="*/ 0 w 9148895"/>
              <a:gd name="connsiteY6" fmla="*/ 955346 h 1300538"/>
              <a:gd name="connsiteX7" fmla="*/ 4895 w 9148895"/>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47396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194" h="1300538">
                <a:moveTo>
                  <a:pt x="4895" y="0"/>
                </a:moveTo>
                <a:lnTo>
                  <a:pt x="9148895" y="0"/>
                </a:lnTo>
                <a:cubicBezTo>
                  <a:pt x="9149995" y="221297"/>
                  <a:pt x="9151094" y="426099"/>
                  <a:pt x="9152194" y="647396"/>
                </a:cubicBezTo>
                <a:cubicBezTo>
                  <a:pt x="9023545" y="854930"/>
                  <a:pt x="8914688" y="920622"/>
                  <a:pt x="8736558" y="959922"/>
                </a:cubicBezTo>
                <a:lnTo>
                  <a:pt x="902144" y="966520"/>
                </a:lnTo>
                <a:cubicBezTo>
                  <a:pt x="680031" y="1003089"/>
                  <a:pt x="612955" y="1069346"/>
                  <a:pt x="483206" y="1300538"/>
                </a:cubicBezTo>
                <a:cubicBezTo>
                  <a:pt x="263858" y="913881"/>
                  <a:pt x="130282" y="995640"/>
                  <a:pt x="0" y="955346"/>
                </a:cubicBezTo>
                <a:cubicBezTo>
                  <a:pt x="2731" y="635798"/>
                  <a:pt x="2164" y="319548"/>
                  <a:pt x="489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lnSpc>
                <a:spcPct val="100000"/>
              </a:lnSpc>
            </a:pPr>
            <a:endParaRPr lang="en-US" sz="1800" b="0">
              <a:solidFill>
                <a:srgbClr val="FFFFFE"/>
              </a:solidFill>
            </a:endParaRPr>
          </a:p>
        </p:txBody>
      </p:sp>
      <p:pic>
        <p:nvPicPr>
          <p:cNvPr id="11" name="Picture 10" descr="shape2.png">
            <a:extLst>
              <a:ext uri="{FF2B5EF4-FFF2-40B4-BE49-F238E27FC236}">
                <a16:creationId xmlns:a16="http://schemas.microsoft.com/office/drawing/2014/main" id="{76A3D229-9618-4B8B-9B92-DA3F600EABF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03198" y="442431"/>
            <a:ext cx="12560297" cy="1139140"/>
          </a:xfrm>
          <a:prstGeom prst="rect">
            <a:avLst/>
          </a:prstGeom>
          <a:effectLst>
            <a:outerShdw blurRad="50800" dist="38100" dir="2700000" algn="tl" rotWithShape="0">
              <a:prstClr val="black">
                <a:alpha val="10000"/>
              </a:prstClr>
            </a:outerShdw>
          </a:effectLst>
        </p:spPr>
      </p:pic>
      <p:cxnSp>
        <p:nvCxnSpPr>
          <p:cNvPr id="12" name="Straight Connector 11">
            <a:extLst>
              <a:ext uri="{FF2B5EF4-FFF2-40B4-BE49-F238E27FC236}">
                <a16:creationId xmlns:a16="http://schemas.microsoft.com/office/drawing/2014/main" id="{0C54C2B2-EB48-4A80-89F6-A56F756AB6E3}"/>
              </a:ext>
            </a:extLst>
          </p:cNvPr>
          <p:cNvCxnSpPr/>
          <p:nvPr userDrawn="1"/>
        </p:nvCxnSpPr>
        <p:spPr>
          <a:xfrm>
            <a:off x="0" y="6353175"/>
            <a:ext cx="12192000" cy="0"/>
          </a:xfrm>
          <a:prstGeom prst="line">
            <a:avLst/>
          </a:prstGeom>
          <a:ln w="12700">
            <a:solidFill>
              <a:schemeClr val="accent3"/>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9" name="Rectangle 27">
            <a:extLst>
              <a:ext uri="{FF2B5EF4-FFF2-40B4-BE49-F238E27FC236}">
                <a16:creationId xmlns:a16="http://schemas.microsoft.com/office/drawing/2014/main" id="{10F94B8C-7F10-4598-9D28-2C9E05B5D9DA}"/>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
        <p:nvSpPr>
          <p:cNvPr id="14" name="Retângulo 43">
            <a:extLst>
              <a:ext uri="{FF2B5EF4-FFF2-40B4-BE49-F238E27FC236}">
                <a16:creationId xmlns:a16="http://schemas.microsoft.com/office/drawing/2014/main" id="{2D7D492F-7217-40BD-842F-1E79ED1AF37D}"/>
              </a:ext>
            </a:extLst>
          </p:cNvPr>
          <p:cNvSpPr/>
          <p:nvPr userDrawn="1"/>
        </p:nvSpPr>
        <p:spPr>
          <a:xfrm>
            <a:off x="2849676" y="6548437"/>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5825862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78" r:id="rId3"/>
    <p:sldLayoutId id="2147483901" r:id="rId4"/>
  </p:sldLayoutIdLst>
  <p:hf hdr="0" ft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B3889-52AB-4D3A-96C1-A88A6C2BC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16484-778C-4C1B-A4FD-CE9A22490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EB5D5-B76F-4F41-B02F-7DADE770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307E04-DCD8-426C-B700-C42521CDC190}" type="datetimeFigureOut">
              <a:rPr lang="en-US" smtClean="0">
                <a:solidFill>
                  <a:prstClr val="black">
                    <a:tint val="75000"/>
                  </a:prstClr>
                </a:solidFill>
              </a:rPr>
              <a:pPr/>
              <a:t>10/10/2019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2A9BDEB-C6CB-4F9D-9C52-F96681F93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184A1F2-AA19-4B9D-BA52-573A0889A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6C673-434F-4259-974E-27596AEF0FD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176428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9089" name="think-cell Slide" r:id="rId19" imgW="270" imgH="270" progId="TCLayout.ActiveDocument.1">
                  <p:embed/>
                </p:oleObj>
              </mc:Choice>
              <mc:Fallback>
                <p:oleObj name="think-cell Slide" r:id="rId19" imgW="270" imgH="270" progId="TCLayout.ActiveDocument.1">
                  <p:embed/>
                  <p:pic>
                    <p:nvPicPr>
                      <p:cNvPr id="21" name="Object 20"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Capgemini | November 2018</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2805681639"/>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357039007"/>
      </p:ext>
    </p:extLst>
  </p:cSld>
  <p:clrMap bg1="lt1" tx1="dk1" bg2="lt2" tx2="dk2" accent1="accent1" accent2="accent2" accent3="accent3" accent4="accent4" accent5="accent5" accent6="accent6" hlink="hlink" folHlink="folHlink"/>
  <p:sldLayoutIdLst>
    <p:sldLayoutId id="2147483824" r:id="rId1"/>
    <p:sldLayoutId id="2147483827" r:id="rId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98611142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42" r:id="rId6"/>
    <p:sldLayoutId id="2147483845" r:id="rId7"/>
    <p:sldLayoutId id="2147483949" r:id="rId8"/>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35202542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6" r:id="rId3"/>
    <p:sldLayoutId id="2147483867" r:id="rId4"/>
    <p:sldLayoutId id="2147483899" r:id="rId5"/>
    <p:sldLayoutId id="2147483900" r:id="rId6"/>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6" name="Rectangle 5"/>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7" name="Rectangle 6"/>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8" name="Rectangle 7"/>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4" name="Rectangle 13"/>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5" name="Rectangle 14"/>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6" name="Rectangle 15"/>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17" name="Rectangle 16"/>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18" name="Rectangle 17"/>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19" name="Rectangle 18"/>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0" name="Rectangle 19"/>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1" name="Rectangle 20"/>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2" name="Rectangle 21"/>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3" name="Rectangle 22"/>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4" name="Rectangle 23"/>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5" name="Rectangle 24"/>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6" name="Rectangle 25"/>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27" name="Rectangle 26"/>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28" name="Rectangle 27"/>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41616358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903" r:id="rId4"/>
    <p:sldLayoutId id="2147483904"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9897">
          <p15:clr>
            <a:srgbClr val="F26B43"/>
          </p15:clr>
        </p15:guide>
        <p15:guide id="3" pos="34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7" name="Rectangle 27">
            <a:extLst>
              <a:ext uri="{FF2B5EF4-FFF2-40B4-BE49-F238E27FC236}">
                <a16:creationId xmlns:a16="http://schemas.microsoft.com/office/drawing/2014/main" id="{FB327248-8237-46A5-A2B9-EDA7ED7F48C3}"/>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
        <p:nvSpPr>
          <p:cNvPr id="8" name="Retângulo 43">
            <a:extLst>
              <a:ext uri="{FF2B5EF4-FFF2-40B4-BE49-F238E27FC236}">
                <a16:creationId xmlns:a16="http://schemas.microsoft.com/office/drawing/2014/main" id="{96B94D4E-9C06-4675-9DA1-C26C802D0272}"/>
              </a:ext>
            </a:extLst>
          </p:cNvPr>
          <p:cNvSpPr/>
          <p:nvPr userDrawn="1"/>
        </p:nvSpPr>
        <p:spPr>
          <a:xfrm>
            <a:off x="3124200" y="6604143"/>
            <a:ext cx="1881925" cy="104644"/>
          </a:xfrm>
          <a:prstGeom prst="rect">
            <a:avLst/>
          </a:prstGeom>
        </p:spPr>
        <p:txBody>
          <a:bodyPr wrap="none" lIns="0" tIns="0" rIns="0" bIns="0" anchor="ctr">
            <a:sp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780993290"/>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6" r:id="rId6"/>
    <p:sldLayoutId id="2147483887" r:id="rId7"/>
    <p:sldLayoutId id="2147483889" r:id="rId8"/>
    <p:sldLayoutId id="2147483906" r:id="rId9"/>
    <p:sldLayoutId id="2147483948" r:id="rId10"/>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2496">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a:t>Click to edit Master title style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lnSpc>
                <a:spcPct val="100000"/>
              </a:lnSpc>
            </a:pPr>
            <a:fld id="{0502E5A9-B53C-401E-A0E0-4A359BB0A9E5}" type="slidenum">
              <a:rPr lang="en-US" sz="800" smtClean="0">
                <a:solidFill>
                  <a:prstClr val="black">
                    <a:lumMod val="50000"/>
                    <a:lumOff val="50000"/>
                  </a:prstClr>
                </a:solidFill>
                <a:cs typeface="Arial" panose="020B0604020202020204" pitchFamily="34" charset="0"/>
              </a:rPr>
              <a:pPr algn="r">
                <a:lnSpc>
                  <a:spcPct val="100000"/>
                </a:lnSpc>
              </a:pPr>
              <a:t>‹#›</a:t>
            </a:fld>
            <a:endParaRPr lang="en-US" sz="800">
              <a:solidFill>
                <a:prstClr val="black">
                  <a:lumMod val="50000"/>
                  <a:lumOff val="50000"/>
                </a:prstClr>
              </a:solidFill>
              <a:cs typeface="Arial" panose="020B0604020202020204" pitchFamily="34" charset="0"/>
            </a:endParaRPr>
          </a:p>
        </p:txBody>
      </p:sp>
      <p:sp>
        <p:nvSpPr>
          <p:cNvPr id="13" name="Retângulo 43">
            <a:extLst>
              <a:ext uri="{FF2B5EF4-FFF2-40B4-BE49-F238E27FC236}">
                <a16:creationId xmlns:a16="http://schemas.microsoft.com/office/drawing/2014/main" id="{6960360C-D162-46B8-9A3D-4E5F2F9CE9D5}"/>
              </a:ext>
            </a:extLst>
          </p:cNvPr>
          <p:cNvSpPr/>
          <p:nvPr userDrawn="1"/>
        </p:nvSpPr>
        <p:spPr>
          <a:xfrm>
            <a:off x="2679239" y="6559329"/>
            <a:ext cx="2223686" cy="219456"/>
          </a:xfrm>
          <a:prstGeom prst="rect">
            <a:avLst/>
          </a:prstGeom>
        </p:spPr>
        <p:txBody>
          <a:bodyPr wrap="none" lIns="0" tIns="0" rIns="0" bIns="0" anchor="ctr">
            <a:noAutofit/>
          </a:bodyPr>
          <a:lstStyle/>
          <a:p>
            <a:pPr algn="r"/>
            <a:r>
              <a:rPr lang="en-US" sz="800">
                <a:solidFill>
                  <a:schemeClr val="bg1">
                    <a:lumMod val="65000"/>
                  </a:schemeClr>
                </a:solidFill>
                <a:cs typeface="Arial" panose="020B0604020202020204" pitchFamily="34" charset="0"/>
              </a:rPr>
              <a:t>© 2019 </a:t>
            </a:r>
            <a:r>
              <a:rPr lang="en-US" sz="800" err="1">
                <a:solidFill>
                  <a:schemeClr val="bg1">
                    <a:lumMod val="65000"/>
                  </a:schemeClr>
                </a:solidFill>
                <a:cs typeface="Arial" panose="020B0604020202020204" pitchFamily="34" charset="0"/>
              </a:rPr>
              <a:t>Capgemini</a:t>
            </a:r>
            <a:r>
              <a:rPr lang="en-US" sz="800">
                <a:solidFill>
                  <a:schemeClr val="bg1">
                    <a:lumMod val="65000"/>
                  </a:schemeClr>
                </a:solidFill>
                <a:cs typeface="Arial" panose="020B0604020202020204" pitchFamily="34" charset="0"/>
              </a:rPr>
              <a:t>. All rights reserved.</a:t>
            </a:r>
          </a:p>
        </p:txBody>
      </p:sp>
      <p:sp>
        <p:nvSpPr>
          <p:cNvPr id="7" name="Rectangle 27">
            <a:extLst>
              <a:ext uri="{FF2B5EF4-FFF2-40B4-BE49-F238E27FC236}">
                <a16:creationId xmlns:a16="http://schemas.microsoft.com/office/drawing/2014/main" id="{D979176F-DFDE-49F6-835A-D35DBD4856F8}"/>
              </a:ext>
            </a:extLst>
          </p:cNvPr>
          <p:cNvSpPr/>
          <p:nvPr userDrawn="1"/>
        </p:nvSpPr>
        <p:spPr>
          <a:xfrm>
            <a:off x="407988" y="6613377"/>
            <a:ext cx="2008563" cy="104644"/>
          </a:xfrm>
          <a:prstGeom prst="rect">
            <a:avLst/>
          </a:prstGeom>
        </p:spPr>
        <p:txBody>
          <a:bodyPr wrap="none" lIns="0" tIns="0" rIns="0" bIns="0" anchor="ctr" anchorCtr="0">
            <a:spAutoFit/>
          </a:bodyPr>
          <a:lstStyle/>
          <a:p>
            <a:pPr lvl="0" algn="l" defTabSz="914400">
              <a:lnSpc>
                <a:spcPct val="85000"/>
              </a:lnSpc>
              <a:defRPr/>
            </a:pPr>
            <a:r>
              <a:rPr lang="en-US" sz="800" kern="0">
                <a:solidFill>
                  <a:srgbClr val="00458D"/>
                </a:solidFill>
                <a:latin typeface="+mj-lt"/>
                <a:cs typeface="Arial" panose="020B0604020202020204" pitchFamily="34" charset="0"/>
              </a:rPr>
              <a:t>FS SBU: Our People, Our Priorities</a:t>
            </a:r>
          </a:p>
        </p:txBody>
      </p:sp>
    </p:spTree>
    <p:extLst>
      <p:ext uri="{BB962C8B-B14F-4D97-AF65-F5344CB8AC3E}">
        <p14:creationId xmlns:p14="http://schemas.microsoft.com/office/powerpoint/2010/main" val="214223298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4" r:id="rId3"/>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11547794"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7" name="Rectangle 6"/>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8" name="Rectangle 7"/>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9" name="Rectangle 8"/>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7" name="Rectangle 16"/>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8" name="Rectangle 17"/>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9" name="Rectangle 18"/>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20" name="Rectangle 19"/>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21" name="Rectangle 20"/>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22" name="Rectangle 21"/>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3" name="Rectangle 22"/>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4" name="Rectangle 23"/>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5" name="Rectangle 24"/>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6" name="Rectangle 25"/>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7" name="Rectangle 26"/>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8" name="Rectangle 27"/>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9" name="Rectangle 28"/>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30" name="Rectangle 29"/>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31" name="Rectangle 30"/>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4076016240"/>
      </p:ext>
    </p:extLst>
  </p:cSld>
  <p:clrMap bg1="lt1" tx1="dk1" bg2="lt2" tx2="dk2" accent1="accent1" accent2="accent2" accent3="accent3" accent4="accent4" accent5="accent5" accent6="accent6" hlink="hlink" folHlink="folHlink"/>
  <p:sldLayoutIdLst>
    <p:sldLayoutId id="2147483896" r:id="rId1"/>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343">
          <p15:clr>
            <a:srgbClr val="F26B43"/>
          </p15:clr>
        </p15:guide>
        <p15:guide id="3" pos="989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B3889-52AB-4D3A-96C1-A88A6C2BC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16484-778C-4C1B-A4FD-CE9A22490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5EB5D5-B76F-4F41-B02F-7DADE7701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307E04-DCD8-426C-B700-C42521CDC190}" type="datetimeFigureOut">
              <a:rPr lang="en-US" smtClean="0"/>
              <a:t>10/10/2019</a:t>
            </a:fld>
            <a:endParaRPr lang="en-US"/>
          </a:p>
        </p:txBody>
      </p:sp>
      <p:sp>
        <p:nvSpPr>
          <p:cNvPr id="5" name="Footer Placeholder 4">
            <a:extLst>
              <a:ext uri="{FF2B5EF4-FFF2-40B4-BE49-F238E27FC236}">
                <a16:creationId xmlns:a16="http://schemas.microsoft.com/office/drawing/2014/main" id="{42A9BDEB-C6CB-4F9D-9C52-F96681F93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84A1F2-AA19-4B9D-BA52-573A0889A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6C673-434F-4259-974E-27596AEF0FD5}" type="slidenum">
              <a:rPr lang="en-US" smtClean="0"/>
              <a:t>‹#›</a:t>
            </a:fld>
            <a:endParaRPr lang="en-US"/>
          </a:p>
        </p:txBody>
      </p:sp>
    </p:spTree>
    <p:extLst>
      <p:ext uri="{BB962C8B-B14F-4D97-AF65-F5344CB8AC3E}">
        <p14:creationId xmlns:p14="http://schemas.microsoft.com/office/powerpoint/2010/main" val="175065063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6.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notesSlide" Target="../notesSlides/notesSlide6.xml"/><Relationship Id="rId21" Type="http://schemas.openxmlformats.org/officeDocument/2006/relationships/image" Target="../media/image64.jpeg"/><Relationship Id="rId7" Type="http://schemas.openxmlformats.org/officeDocument/2006/relationships/image" Target="../media/image50.jpe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slideLayout" Target="../slideLayouts/slideLayout30.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oleObject" Target="../embeddings/oleObject15.bin"/><Relationship Id="rId1" Type="http://schemas.openxmlformats.org/officeDocument/2006/relationships/vmlDrawing" Target="../drawings/vmlDrawing15.vml"/><Relationship Id="rId6" Type="http://schemas.openxmlformats.org/officeDocument/2006/relationships/image" Target="../media/image49.png"/><Relationship Id="rId11" Type="http://schemas.openxmlformats.org/officeDocument/2006/relationships/image" Target="../media/image54.jpeg"/><Relationship Id="rId24" Type="http://schemas.openxmlformats.org/officeDocument/2006/relationships/image" Target="../media/image67.png"/><Relationship Id="rId5" Type="http://schemas.openxmlformats.org/officeDocument/2006/relationships/image" Target="../media/image48.png"/><Relationship Id="rId15" Type="http://schemas.openxmlformats.org/officeDocument/2006/relationships/image" Target="../media/image58.jpe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2.pn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7.png"/><Relationship Id="rId22" Type="http://schemas.openxmlformats.org/officeDocument/2006/relationships/image" Target="../media/image65.jpeg"/><Relationship Id="rId27" Type="http://schemas.openxmlformats.org/officeDocument/2006/relationships/image" Target="../media/image70.png"/><Relationship Id="rId30" Type="http://schemas.openxmlformats.org/officeDocument/2006/relationships/image" Target="../media/image46.wmf"/></Relationships>
</file>

<file path=ppt/slides/_rels/slide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7.jpeg"/><Relationship Id="rId26" Type="http://schemas.openxmlformats.org/officeDocument/2006/relationships/image" Target="../media/image91.jpg"/><Relationship Id="rId3" Type="http://schemas.openxmlformats.org/officeDocument/2006/relationships/image" Target="../media/image73.png"/><Relationship Id="rId21" Type="http://schemas.openxmlformats.org/officeDocument/2006/relationships/hyperlink" Target="http://www.fintechworldreport.com/" TargetMode="External"/><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hyperlink" Target="http://www.worldwealthreport.com/" TargetMode="External"/><Relationship Id="rId25" Type="http://schemas.openxmlformats.org/officeDocument/2006/relationships/hyperlink" Target="http://www.worldpaymentsreport.com/" TargetMode="External"/><Relationship Id="rId2" Type="http://schemas.openxmlformats.org/officeDocument/2006/relationships/notesSlide" Target="../notesSlides/notesSlide7.xml"/><Relationship Id="rId16" Type="http://schemas.openxmlformats.org/officeDocument/2006/relationships/image" Target="../media/image86.png"/><Relationship Id="rId20" Type="http://schemas.openxmlformats.org/officeDocument/2006/relationships/image" Target="../media/image88.jpeg"/><Relationship Id="rId1" Type="http://schemas.openxmlformats.org/officeDocument/2006/relationships/slideLayout" Target="../slideLayouts/slideLayout29.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0.jpe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hyperlink" Target="http://www.worldinsurtechreport.com/" TargetMode="External"/><Relationship Id="rId28" Type="http://schemas.openxmlformats.org/officeDocument/2006/relationships/image" Target="../media/image92.jpg"/><Relationship Id="rId10" Type="http://schemas.openxmlformats.org/officeDocument/2006/relationships/image" Target="../media/image80.png"/><Relationship Id="rId19" Type="http://schemas.openxmlformats.org/officeDocument/2006/relationships/hyperlink" Target="http://www.worldinsurancereport.com/" TargetMode="External"/><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89.jpeg"/><Relationship Id="rId27" Type="http://schemas.openxmlformats.org/officeDocument/2006/relationships/hyperlink" Target="http://www.worldretailbankingreport.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51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0" name="Straight Connector 229">
            <a:extLst>
              <a:ext uri="{FF2B5EF4-FFF2-40B4-BE49-F238E27FC236}">
                <a16:creationId xmlns:a16="http://schemas.microsoft.com/office/drawing/2014/main" id="{752F8EB1-D395-47C9-B823-E3537F49FCCA}"/>
              </a:ext>
            </a:extLst>
          </p:cNvPr>
          <p:cNvCxnSpPr>
            <a:cxnSpLocks/>
          </p:cNvCxnSpPr>
          <p:nvPr/>
        </p:nvCxnSpPr>
        <p:spPr>
          <a:xfrm flipV="1">
            <a:off x="4532642" y="3452156"/>
            <a:ext cx="0" cy="20253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4A2BC77-8AEF-47B7-944F-798332F69889}"/>
              </a:ext>
            </a:extLst>
          </p:cNvPr>
          <p:cNvCxnSpPr>
            <a:cxnSpLocks/>
          </p:cNvCxnSpPr>
          <p:nvPr/>
        </p:nvCxnSpPr>
        <p:spPr>
          <a:xfrm flipV="1">
            <a:off x="3153405" y="3451821"/>
            <a:ext cx="0" cy="20253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1" name="Straight Connector 11">
            <a:extLst>
              <a:ext uri="{FF2B5EF4-FFF2-40B4-BE49-F238E27FC236}">
                <a16:creationId xmlns:a16="http://schemas.microsoft.com/office/drawing/2014/main" id="{A9768375-8061-49EC-9E4D-CC54F86BABB0}"/>
              </a:ext>
            </a:extLst>
          </p:cNvPr>
          <p:cNvCxnSpPr>
            <a:cxnSpLocks/>
          </p:cNvCxnSpPr>
          <p:nvPr/>
        </p:nvCxnSpPr>
        <p:spPr>
          <a:xfrm>
            <a:off x="10707855" y="4709553"/>
            <a:ext cx="13722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186BC4C-2E4F-4659-AA31-128AB3770A6E}"/>
              </a:ext>
            </a:extLst>
          </p:cNvPr>
          <p:cNvCxnSpPr>
            <a:cxnSpLocks/>
          </p:cNvCxnSpPr>
          <p:nvPr/>
        </p:nvCxnSpPr>
        <p:spPr>
          <a:xfrm flipV="1">
            <a:off x="9450041" y="2431001"/>
            <a:ext cx="0" cy="403639"/>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DCEC493-FCEB-4849-8C45-F301DF338B3C}"/>
              </a:ext>
            </a:extLst>
          </p:cNvPr>
          <p:cNvCxnSpPr>
            <a:cxnSpLocks/>
          </p:cNvCxnSpPr>
          <p:nvPr/>
        </p:nvCxnSpPr>
        <p:spPr>
          <a:xfrm flipV="1">
            <a:off x="4536485" y="4448461"/>
            <a:ext cx="0" cy="38462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F2906FB-69A8-439F-82D3-F2E721A5585A}"/>
              </a:ext>
            </a:extLst>
          </p:cNvPr>
          <p:cNvCxnSpPr>
            <a:cxnSpLocks/>
          </p:cNvCxnSpPr>
          <p:nvPr/>
        </p:nvCxnSpPr>
        <p:spPr>
          <a:xfrm flipV="1">
            <a:off x="3153405" y="4449265"/>
            <a:ext cx="0" cy="37419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57F6E505-E029-4F8C-9679-2319706BA65F}"/>
              </a:ext>
            </a:extLst>
          </p:cNvPr>
          <p:cNvCxnSpPr>
            <a:cxnSpLocks/>
          </p:cNvCxnSpPr>
          <p:nvPr/>
        </p:nvCxnSpPr>
        <p:spPr>
          <a:xfrm flipV="1">
            <a:off x="1723459" y="4449265"/>
            <a:ext cx="0" cy="27332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3B9A2EA-6380-4B51-B2E1-0FBBAA5D40D4}"/>
              </a:ext>
            </a:extLst>
          </p:cNvPr>
          <p:cNvCxnSpPr>
            <a:cxnSpLocks/>
          </p:cNvCxnSpPr>
          <p:nvPr/>
        </p:nvCxnSpPr>
        <p:spPr>
          <a:xfrm flipV="1">
            <a:off x="1681969" y="3455489"/>
            <a:ext cx="0" cy="20253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2" name="Straight Connector 23">
            <a:extLst>
              <a:ext uri="{FF2B5EF4-FFF2-40B4-BE49-F238E27FC236}">
                <a16:creationId xmlns:a16="http://schemas.microsoft.com/office/drawing/2014/main" id="{CFEA8577-6342-4434-9E13-00CA9DE933F7}"/>
              </a:ext>
            </a:extLst>
          </p:cNvPr>
          <p:cNvCxnSpPr>
            <a:cxnSpLocks/>
          </p:cNvCxnSpPr>
          <p:nvPr/>
        </p:nvCxnSpPr>
        <p:spPr>
          <a:xfrm flipV="1">
            <a:off x="8040244" y="6046393"/>
            <a:ext cx="0" cy="111252"/>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65760" y="365760"/>
            <a:ext cx="6477232" cy="863600"/>
          </a:xfrm>
          <a:ln cap="rnd">
            <a:noFill/>
          </a:ln>
        </p:spPr>
        <p:txBody>
          <a:bodyPr>
            <a:noAutofit/>
          </a:bodyPr>
          <a:lstStyle/>
          <a:p>
            <a:r>
              <a:rPr lang="en-US" sz="2800" dirty="0">
                <a:solidFill>
                  <a:schemeClr val="accent1"/>
                </a:solidFill>
                <a:latin typeface="Verdana" panose="020B0604030504040204" pitchFamily="34" charset="0"/>
                <a:ea typeface="Verdana" panose="020B0604030504040204" pitchFamily="34" charset="0"/>
                <a:cs typeface="Verdana" panose="020B0604030504040204" pitchFamily="34" charset="0"/>
              </a:rPr>
              <a:t>The FS SBU leadership at a glance</a:t>
            </a:r>
            <a:br>
              <a:rPr lang="en-US" sz="2800" dirty="0">
                <a:solidFill>
                  <a:schemeClr val="accent1"/>
                </a:solidFill>
                <a:latin typeface="Verdana" panose="020B0604030504040204" pitchFamily="34" charset="0"/>
                <a:ea typeface="Verdana" panose="020B0604030504040204" pitchFamily="34" charset="0"/>
                <a:cs typeface="Verdana" panose="020B0604030504040204" pitchFamily="34" charset="0"/>
              </a:rPr>
            </a:br>
            <a:r>
              <a:rPr lang="en-US" sz="2800" dirty="0">
                <a:solidFill>
                  <a:schemeClr val="accent1"/>
                </a:solidFill>
                <a:latin typeface="Verdana" panose="020B0604030504040204" pitchFamily="34" charset="0"/>
                <a:ea typeface="Verdana" panose="020B0604030504040204" pitchFamily="34" charset="0"/>
                <a:cs typeface="Verdana" panose="020B0604030504040204" pitchFamily="34" charset="0"/>
              </a:rPr>
              <a:t>(2019)</a:t>
            </a:r>
          </a:p>
        </p:txBody>
      </p:sp>
      <p:sp>
        <p:nvSpPr>
          <p:cNvPr id="101" name="Rectangle 208"/>
          <p:cNvSpPr/>
          <p:nvPr/>
        </p:nvSpPr>
        <p:spPr>
          <a:xfrm>
            <a:off x="8769563" y="6482715"/>
            <a:ext cx="844914" cy="204232"/>
          </a:xfrm>
          <a:prstGeom prst="rect">
            <a:avLst/>
          </a:prstGeom>
          <a:solidFill>
            <a:srgbClr val="6D199B"/>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Verdana"/>
                <a:ea typeface="+mn-ea"/>
                <a:cs typeface="+mn-cs"/>
              </a:rPr>
              <a:t>GBL Leaders</a:t>
            </a:r>
          </a:p>
        </p:txBody>
      </p:sp>
      <p:cxnSp>
        <p:nvCxnSpPr>
          <p:cNvPr id="25" name="Straight Connector 210"/>
          <p:cNvCxnSpPr/>
          <p:nvPr/>
        </p:nvCxnSpPr>
        <p:spPr>
          <a:xfrm>
            <a:off x="9795218" y="6519100"/>
            <a:ext cx="401671" cy="0"/>
          </a:xfrm>
          <a:prstGeom prst="line">
            <a:avLst/>
          </a:prstGeom>
          <a:ln w="9525" cap="rnd" cmpd="sng" algn="ctr">
            <a:solidFill>
              <a:srgbClr val="0070A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211"/>
          <p:cNvCxnSpPr/>
          <p:nvPr/>
        </p:nvCxnSpPr>
        <p:spPr>
          <a:xfrm>
            <a:off x="9802711" y="6686947"/>
            <a:ext cx="401671" cy="0"/>
          </a:xfrm>
          <a:prstGeom prst="line">
            <a:avLst/>
          </a:prstGeom>
          <a:ln w="9525" cap="rnd" cmpd="sng" algn="ctr">
            <a:solidFill>
              <a:srgbClr val="0070AD"/>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12"/>
          <p:cNvSpPr txBox="1"/>
          <p:nvPr/>
        </p:nvSpPr>
        <p:spPr>
          <a:xfrm>
            <a:off x="10308649" y="6428036"/>
            <a:ext cx="1463040" cy="18212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575757"/>
                </a:solidFill>
                <a:effectLst/>
                <a:uLnTx/>
                <a:uFillTx/>
                <a:latin typeface="Verdana"/>
                <a:ea typeface="+mn-ea"/>
                <a:cs typeface="+mn-cs"/>
              </a:rPr>
              <a:t>Direct report</a:t>
            </a:r>
          </a:p>
        </p:txBody>
      </p:sp>
      <p:sp>
        <p:nvSpPr>
          <p:cNvPr id="129" name="TextBox 213"/>
          <p:cNvSpPr txBox="1"/>
          <p:nvPr/>
        </p:nvSpPr>
        <p:spPr>
          <a:xfrm>
            <a:off x="10316142" y="6595883"/>
            <a:ext cx="1463040" cy="18212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575757"/>
                </a:solidFill>
                <a:effectLst/>
                <a:uLnTx/>
                <a:uFillTx/>
                <a:latin typeface="Verdana"/>
                <a:ea typeface="+mn-ea"/>
                <a:cs typeface="+mn-cs"/>
              </a:rPr>
              <a:t>Doted report</a:t>
            </a:r>
          </a:p>
        </p:txBody>
      </p:sp>
      <p:cxnSp>
        <p:nvCxnSpPr>
          <p:cNvPr id="157" name="Straight Connector 156">
            <a:extLst>
              <a:ext uri="{FF2B5EF4-FFF2-40B4-BE49-F238E27FC236}">
                <a16:creationId xmlns:a16="http://schemas.microsoft.com/office/drawing/2014/main" id="{D2E612F1-378A-493B-9BB5-EE168B196B86}"/>
              </a:ext>
            </a:extLst>
          </p:cNvPr>
          <p:cNvCxnSpPr>
            <a:cxnSpLocks/>
          </p:cNvCxnSpPr>
          <p:nvPr/>
        </p:nvCxnSpPr>
        <p:spPr>
          <a:xfrm>
            <a:off x="1681969" y="2427618"/>
            <a:ext cx="4169202" cy="1"/>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38F51B1-EB26-4BEC-8B3D-563D770840D8}"/>
              </a:ext>
            </a:extLst>
          </p:cNvPr>
          <p:cNvCxnSpPr>
            <a:cxnSpLocks/>
          </p:cNvCxnSpPr>
          <p:nvPr/>
        </p:nvCxnSpPr>
        <p:spPr>
          <a:xfrm>
            <a:off x="1681969" y="3451036"/>
            <a:ext cx="4169797"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287DAB7-8C61-454A-9389-3641B9012E09}"/>
              </a:ext>
            </a:extLst>
          </p:cNvPr>
          <p:cNvCxnSpPr>
            <a:cxnSpLocks/>
          </p:cNvCxnSpPr>
          <p:nvPr/>
        </p:nvCxnSpPr>
        <p:spPr>
          <a:xfrm flipV="1">
            <a:off x="4574716" y="2427660"/>
            <a:ext cx="0" cy="232384"/>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95" name="Group 217"/>
          <p:cNvGrpSpPr/>
          <p:nvPr/>
        </p:nvGrpSpPr>
        <p:grpSpPr>
          <a:xfrm>
            <a:off x="5947259" y="2667723"/>
            <a:ext cx="1297810" cy="671759"/>
            <a:chOff x="7962900" y="1056865"/>
            <a:chExt cx="1297810" cy="671759"/>
          </a:xfrm>
        </p:grpSpPr>
        <p:sp>
          <p:nvSpPr>
            <p:cNvPr id="93" name="Rectangle 247"/>
            <p:cNvSpPr/>
            <p:nvPr/>
          </p:nvSpPr>
          <p:spPr>
            <a:xfrm>
              <a:off x="7962900" y="1392929"/>
              <a:ext cx="129675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BCM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BU Head</a:t>
              </a:r>
            </a:p>
          </p:txBody>
        </p:sp>
        <p:sp>
          <p:nvSpPr>
            <p:cNvPr id="94" name="Rectangle 248"/>
            <p:cNvSpPr/>
            <p:nvPr/>
          </p:nvSpPr>
          <p:spPr>
            <a:xfrm>
              <a:off x="7965310" y="1056865"/>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Kartik Ramakrishnan</a:t>
              </a:r>
            </a:p>
          </p:txBody>
        </p:sp>
      </p:grpSp>
      <p:grpSp>
        <p:nvGrpSpPr>
          <p:cNvPr id="98" name="Group 218"/>
          <p:cNvGrpSpPr/>
          <p:nvPr/>
        </p:nvGrpSpPr>
        <p:grpSpPr>
          <a:xfrm>
            <a:off x="8778441" y="2673963"/>
            <a:ext cx="1295400" cy="671391"/>
            <a:chOff x="7962900" y="1066390"/>
            <a:chExt cx="1295400" cy="671391"/>
          </a:xfrm>
        </p:grpSpPr>
        <p:sp>
          <p:nvSpPr>
            <p:cNvPr id="99" name="Rectangle 245"/>
            <p:cNvSpPr/>
            <p:nvPr/>
          </p:nvSpPr>
          <p:spPr>
            <a:xfrm>
              <a:off x="7962900" y="1402086"/>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Insurance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BU Head</a:t>
              </a:r>
            </a:p>
          </p:txBody>
        </p:sp>
        <p:sp>
          <p:nvSpPr>
            <p:cNvPr id="100" name="Rectangle 246"/>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Shane Cassidy</a:t>
              </a:r>
            </a:p>
          </p:txBody>
        </p:sp>
      </p:grpSp>
      <p:grpSp>
        <p:nvGrpSpPr>
          <p:cNvPr id="123" name="Group 219"/>
          <p:cNvGrpSpPr/>
          <p:nvPr/>
        </p:nvGrpSpPr>
        <p:grpSpPr>
          <a:xfrm>
            <a:off x="994806" y="2659433"/>
            <a:ext cx="1295400" cy="671759"/>
            <a:chOff x="7962900" y="1066390"/>
            <a:chExt cx="1295400" cy="671759"/>
          </a:xfrm>
        </p:grpSpPr>
        <p:sp>
          <p:nvSpPr>
            <p:cNvPr id="124" name="Rectangle 243"/>
            <p:cNvSpPr/>
            <p:nvPr/>
          </p:nvSpPr>
          <p:spPr>
            <a:xfrm>
              <a:off x="7962900" y="1402454"/>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Banking Practice Head</a:t>
              </a:r>
            </a:p>
          </p:txBody>
        </p:sp>
        <p:sp>
          <p:nvSpPr>
            <p:cNvPr id="125" name="Rectangle 244"/>
            <p:cNvSpPr/>
            <p:nvPr/>
          </p:nvSpPr>
          <p:spPr>
            <a:xfrm>
              <a:off x="7962900" y="1066390"/>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Nilesh Vaidya</a:t>
              </a:r>
            </a:p>
          </p:txBody>
        </p:sp>
      </p:grpSp>
      <p:grpSp>
        <p:nvGrpSpPr>
          <p:cNvPr id="132" name="Group 220"/>
          <p:cNvGrpSpPr/>
          <p:nvPr/>
        </p:nvGrpSpPr>
        <p:grpSpPr>
          <a:xfrm>
            <a:off x="2470716" y="2659433"/>
            <a:ext cx="1295400" cy="671759"/>
            <a:chOff x="7962900" y="1066390"/>
            <a:chExt cx="1295400" cy="671759"/>
          </a:xfrm>
        </p:grpSpPr>
        <p:sp>
          <p:nvSpPr>
            <p:cNvPr id="133" name="Rectangle 241"/>
            <p:cNvSpPr/>
            <p:nvPr/>
          </p:nvSpPr>
          <p:spPr>
            <a:xfrm>
              <a:off x="7962900" y="1402454"/>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Insurance Practice Head</a:t>
              </a:r>
            </a:p>
          </p:txBody>
        </p:sp>
        <p:sp>
          <p:nvSpPr>
            <p:cNvPr id="134" name="Rectangle 242"/>
            <p:cNvSpPr/>
            <p:nvPr/>
          </p:nvSpPr>
          <p:spPr>
            <a:xfrm>
              <a:off x="7962900" y="1066390"/>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Ian Campos</a:t>
              </a:r>
            </a:p>
          </p:txBody>
        </p:sp>
      </p:grpSp>
      <p:grpSp>
        <p:nvGrpSpPr>
          <p:cNvPr id="135" name="Group 221"/>
          <p:cNvGrpSpPr/>
          <p:nvPr/>
        </p:nvGrpSpPr>
        <p:grpSpPr>
          <a:xfrm>
            <a:off x="3884472" y="2659433"/>
            <a:ext cx="1295400" cy="671759"/>
            <a:chOff x="7962900" y="1066390"/>
            <a:chExt cx="1295400" cy="671759"/>
          </a:xfrm>
        </p:grpSpPr>
        <p:sp>
          <p:nvSpPr>
            <p:cNvPr id="136" name="Rectangle 239"/>
            <p:cNvSpPr/>
            <p:nvPr/>
          </p:nvSpPr>
          <p:spPr>
            <a:xfrm>
              <a:off x="7962900" y="1402454"/>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Technology Practice Head</a:t>
              </a:r>
            </a:p>
          </p:txBody>
        </p:sp>
        <p:sp>
          <p:nvSpPr>
            <p:cNvPr id="137" name="Rectangle 240"/>
            <p:cNvSpPr/>
            <p:nvPr/>
          </p:nvSpPr>
          <p:spPr>
            <a:xfrm>
              <a:off x="7962900" y="1066390"/>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Abhaya Gupta</a:t>
              </a:r>
            </a:p>
          </p:txBody>
        </p:sp>
      </p:grpSp>
      <p:grpSp>
        <p:nvGrpSpPr>
          <p:cNvPr id="103" name="Group 222"/>
          <p:cNvGrpSpPr/>
          <p:nvPr/>
        </p:nvGrpSpPr>
        <p:grpSpPr>
          <a:xfrm>
            <a:off x="7367545" y="2665073"/>
            <a:ext cx="1295400" cy="671391"/>
            <a:chOff x="7962900" y="1066390"/>
            <a:chExt cx="1295400" cy="671391"/>
          </a:xfrm>
        </p:grpSpPr>
        <p:sp>
          <p:nvSpPr>
            <p:cNvPr id="104" name="Rectangle 237"/>
            <p:cNvSpPr/>
            <p:nvPr/>
          </p:nvSpPr>
          <p:spPr>
            <a:xfrm>
              <a:off x="7962900" y="1402086"/>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Cont. Europe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BU Head</a:t>
              </a:r>
            </a:p>
          </p:txBody>
        </p:sp>
        <p:sp>
          <p:nvSpPr>
            <p:cNvPr id="105" name="Rectangle 238"/>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Christophe Bonnard</a:t>
              </a:r>
            </a:p>
          </p:txBody>
        </p:sp>
      </p:grpSp>
      <p:grpSp>
        <p:nvGrpSpPr>
          <p:cNvPr id="8" name="Group 224">
            <a:extLst>
              <a:ext uri="{FF2B5EF4-FFF2-40B4-BE49-F238E27FC236}">
                <a16:creationId xmlns:a16="http://schemas.microsoft.com/office/drawing/2014/main" id="{185C80E9-5D91-4A3D-AF3F-2E8BBE3E09E1}"/>
              </a:ext>
            </a:extLst>
          </p:cNvPr>
          <p:cNvGrpSpPr/>
          <p:nvPr/>
        </p:nvGrpSpPr>
        <p:grpSpPr>
          <a:xfrm>
            <a:off x="10836199" y="3532294"/>
            <a:ext cx="1295400" cy="671391"/>
            <a:chOff x="860752" y="5433508"/>
            <a:chExt cx="1295400" cy="671391"/>
          </a:xfrm>
        </p:grpSpPr>
        <p:sp>
          <p:nvSpPr>
            <p:cNvPr id="130" name="Rectangle 233">
              <a:extLst>
                <a:ext uri="{FF2B5EF4-FFF2-40B4-BE49-F238E27FC236}">
                  <a16:creationId xmlns:a16="http://schemas.microsoft.com/office/drawing/2014/main" id="{F3A5E22E-BE50-44C3-934A-6FF206D8D9B0}"/>
                </a:ext>
              </a:extLst>
            </p:cNvPr>
            <p:cNvSpPr/>
            <p:nvPr/>
          </p:nvSpPr>
          <p:spPr>
            <a:xfrm>
              <a:off x="860752" y="5769204"/>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Head of Australia</a:t>
              </a:r>
            </a:p>
          </p:txBody>
        </p:sp>
        <p:sp>
          <p:nvSpPr>
            <p:cNvPr id="138" name="Rectangle 234">
              <a:extLst>
                <a:ext uri="{FF2B5EF4-FFF2-40B4-BE49-F238E27FC236}">
                  <a16:creationId xmlns:a16="http://schemas.microsoft.com/office/drawing/2014/main" id="{B5DDECF1-35DE-4594-9110-2C8D79001EB2}"/>
                </a:ext>
              </a:extLst>
            </p:cNvPr>
            <p:cNvSpPr/>
            <p:nvPr/>
          </p:nvSpPr>
          <p:spPr>
            <a:xfrm>
              <a:off x="860752" y="5433508"/>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Deepak Nangia</a:t>
              </a:r>
            </a:p>
          </p:txBody>
        </p:sp>
      </p:grpSp>
      <p:grpSp>
        <p:nvGrpSpPr>
          <p:cNvPr id="149" name="Group 226">
            <a:extLst>
              <a:ext uri="{FF2B5EF4-FFF2-40B4-BE49-F238E27FC236}">
                <a16:creationId xmlns:a16="http://schemas.microsoft.com/office/drawing/2014/main" id="{F5C3858A-1698-4598-B170-ECD25C3020B4}"/>
              </a:ext>
            </a:extLst>
          </p:cNvPr>
          <p:cNvGrpSpPr/>
          <p:nvPr/>
        </p:nvGrpSpPr>
        <p:grpSpPr>
          <a:xfrm>
            <a:off x="7367545" y="3520755"/>
            <a:ext cx="1295400" cy="671391"/>
            <a:chOff x="860752" y="5433508"/>
            <a:chExt cx="1295400" cy="671391"/>
          </a:xfrm>
        </p:grpSpPr>
        <p:sp>
          <p:nvSpPr>
            <p:cNvPr id="151" name="Rectangle 229">
              <a:extLst>
                <a:ext uri="{FF2B5EF4-FFF2-40B4-BE49-F238E27FC236}">
                  <a16:creationId xmlns:a16="http://schemas.microsoft.com/office/drawing/2014/main" id="{3856E246-BD87-4821-B613-543582488AC7}"/>
                </a:ext>
              </a:extLst>
            </p:cNvPr>
            <p:cNvSpPr/>
            <p:nvPr/>
          </p:nvSpPr>
          <p:spPr>
            <a:xfrm>
              <a:off x="860752" y="5769204"/>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COO CE</a:t>
              </a:r>
            </a:p>
          </p:txBody>
        </p:sp>
        <p:sp>
          <p:nvSpPr>
            <p:cNvPr id="152" name="Rectangle 230">
              <a:extLst>
                <a:ext uri="{FF2B5EF4-FFF2-40B4-BE49-F238E27FC236}">
                  <a16:creationId xmlns:a16="http://schemas.microsoft.com/office/drawing/2014/main" id="{8D568B5D-2826-4049-BA04-E010363F3FAB}"/>
                </a:ext>
              </a:extLst>
            </p:cNvPr>
            <p:cNvSpPr/>
            <p:nvPr/>
          </p:nvSpPr>
          <p:spPr>
            <a:xfrm>
              <a:off x="860752" y="5433508"/>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Jorge </a:t>
              </a:r>
              <a:r>
                <a:rPr kumimoji="0" lang="en-US" sz="1100" b="0" i="0" u="none" strike="noStrike" kern="1200" cap="none" spc="0" normalizeH="0" baseline="0" noProof="0" err="1">
                  <a:ln>
                    <a:noFill/>
                  </a:ln>
                  <a:solidFill>
                    <a:srgbClr val="000000"/>
                  </a:solidFill>
                  <a:effectLst/>
                  <a:uLnTx/>
                  <a:uFillTx/>
                  <a:latin typeface="Verdana"/>
                  <a:ea typeface="+mn-ea"/>
                  <a:cs typeface="+mn-cs"/>
                </a:rPr>
                <a:t>Sobrino</a:t>
              </a:r>
              <a:r>
                <a:rPr kumimoji="0" lang="en-US" sz="1100" b="0" i="0" u="none" strike="noStrike" kern="1200" cap="none" spc="0" normalizeH="0" baseline="0" noProof="0">
                  <a:ln>
                    <a:noFill/>
                  </a:ln>
                  <a:solidFill>
                    <a:srgbClr val="000000"/>
                  </a:solidFill>
                  <a:effectLst/>
                  <a:uLnTx/>
                  <a:uFillTx/>
                  <a:latin typeface="Verdana"/>
                  <a:ea typeface="+mn-ea"/>
                  <a:cs typeface="+mn-cs"/>
                </a:rPr>
                <a:t> Gomez</a:t>
              </a:r>
            </a:p>
          </p:txBody>
        </p:sp>
      </p:grpSp>
      <p:grpSp>
        <p:nvGrpSpPr>
          <p:cNvPr id="179" name="Group 178">
            <a:extLst>
              <a:ext uri="{FF2B5EF4-FFF2-40B4-BE49-F238E27FC236}">
                <a16:creationId xmlns:a16="http://schemas.microsoft.com/office/drawing/2014/main" id="{7754960E-926A-47BD-A46C-06D71F064AFD}"/>
              </a:ext>
            </a:extLst>
          </p:cNvPr>
          <p:cNvGrpSpPr/>
          <p:nvPr/>
        </p:nvGrpSpPr>
        <p:grpSpPr>
          <a:xfrm>
            <a:off x="4780973" y="1244656"/>
            <a:ext cx="2141587" cy="967248"/>
            <a:chOff x="6646112" y="30475"/>
            <a:chExt cx="2141587" cy="967248"/>
          </a:xfrm>
        </p:grpSpPr>
        <p:sp>
          <p:nvSpPr>
            <p:cNvPr id="180" name="Rectangle 4">
              <a:extLst>
                <a:ext uri="{FF2B5EF4-FFF2-40B4-BE49-F238E27FC236}">
                  <a16:creationId xmlns:a16="http://schemas.microsoft.com/office/drawing/2014/main" id="{2D9C9943-8C4B-4F22-AEAD-10F94D0F9F8B}"/>
                </a:ext>
              </a:extLst>
            </p:cNvPr>
            <p:cNvSpPr>
              <a:spLocks noChangeArrowheads="1"/>
            </p:cNvSpPr>
            <p:nvPr/>
          </p:nvSpPr>
          <p:spPr bwMode="auto">
            <a:xfrm>
              <a:off x="6646112" y="30475"/>
              <a:ext cx="2141587" cy="580509"/>
            </a:xfrm>
            <a:prstGeom prst="rect">
              <a:avLst/>
            </a:prstGeom>
            <a:solidFill>
              <a:schemeClr val="bg1"/>
            </a:solidFill>
            <a:ln w="19050" algn="ctr">
              <a:solidFill>
                <a:srgbClr val="0070C0"/>
              </a:solidFill>
              <a:miter lim="800000"/>
              <a:headEnd/>
              <a:tailEnd/>
            </a:ln>
            <a:effectLst/>
          </p:spPr>
          <p:txBody>
            <a:bodyPr lIns="91440" tIns="45720" rIns="91440" bIns="4572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Verdana"/>
                  <a:ea typeface="+mn-ea"/>
                  <a:cs typeface="+mn-cs"/>
                </a:rPr>
                <a:t>Anirban Bose</a:t>
              </a:r>
            </a:p>
          </p:txBody>
        </p:sp>
        <p:sp>
          <p:nvSpPr>
            <p:cNvPr id="181" name="Rectangle 180">
              <a:extLst>
                <a:ext uri="{FF2B5EF4-FFF2-40B4-BE49-F238E27FC236}">
                  <a16:creationId xmlns:a16="http://schemas.microsoft.com/office/drawing/2014/main" id="{924B6991-7C45-4D5D-9679-C5C837F21A1F}"/>
                </a:ext>
              </a:extLst>
            </p:cNvPr>
            <p:cNvSpPr/>
            <p:nvPr/>
          </p:nvSpPr>
          <p:spPr>
            <a:xfrm>
              <a:off x="6646112" y="611037"/>
              <a:ext cx="2141587" cy="386686"/>
            </a:xfrm>
            <a:prstGeom prst="rect">
              <a:avLst/>
            </a:prstGeom>
            <a:solidFill>
              <a:srgbClr val="0070C0"/>
            </a:solidFill>
            <a:ln w="190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Verdana"/>
                  <a:ea typeface="+mn-ea"/>
                  <a:cs typeface="+mn-cs"/>
                </a:rPr>
                <a:t>Global FS SBU CEO</a:t>
              </a:r>
            </a:p>
          </p:txBody>
        </p:sp>
      </p:grpSp>
      <p:grpSp>
        <p:nvGrpSpPr>
          <p:cNvPr id="79" name="Group 291">
            <a:extLst>
              <a:ext uri="{FF2B5EF4-FFF2-40B4-BE49-F238E27FC236}">
                <a16:creationId xmlns:a16="http://schemas.microsoft.com/office/drawing/2014/main" id="{4C9B4AB3-41DF-4415-A6C0-CE4C8B4EFF2D}"/>
              </a:ext>
            </a:extLst>
          </p:cNvPr>
          <p:cNvGrpSpPr/>
          <p:nvPr/>
        </p:nvGrpSpPr>
        <p:grpSpPr>
          <a:xfrm>
            <a:off x="9084126" y="3532872"/>
            <a:ext cx="1295400" cy="671391"/>
            <a:chOff x="7962900" y="1066390"/>
            <a:chExt cx="1295400" cy="671391"/>
          </a:xfrm>
        </p:grpSpPr>
        <p:sp>
          <p:nvSpPr>
            <p:cNvPr id="80" name="Rectangle 304">
              <a:extLst>
                <a:ext uri="{FF2B5EF4-FFF2-40B4-BE49-F238E27FC236}">
                  <a16:creationId xmlns:a16="http://schemas.microsoft.com/office/drawing/2014/main" id="{DD822250-794E-47B0-B4DB-BC7EDF3C812F}"/>
                </a:ext>
              </a:extLst>
            </p:cNvPr>
            <p:cNvSpPr/>
            <p:nvPr/>
          </p:nvSpPr>
          <p:spPr>
            <a:xfrm>
              <a:off x="7962900" y="1402086"/>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Head of Delivery</a:t>
              </a:r>
            </a:p>
          </p:txBody>
        </p:sp>
        <p:sp>
          <p:nvSpPr>
            <p:cNvPr id="82" name="Rectangle 305">
              <a:extLst>
                <a:ext uri="{FF2B5EF4-FFF2-40B4-BE49-F238E27FC236}">
                  <a16:creationId xmlns:a16="http://schemas.microsoft.com/office/drawing/2014/main" id="{230E4CE1-E6ED-4215-A0BE-66FB97F746EF}"/>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Lambert </a:t>
              </a:r>
              <a:r>
                <a:rPr kumimoji="0" lang="en-US" sz="1100" b="0" i="0" u="none" strike="noStrike" kern="1200" cap="none" spc="0" normalizeH="0" baseline="0" noProof="0" err="1">
                  <a:ln>
                    <a:noFill/>
                  </a:ln>
                  <a:solidFill>
                    <a:srgbClr val="000000"/>
                  </a:solidFill>
                  <a:effectLst/>
                  <a:uLnTx/>
                  <a:uFillTx/>
                  <a:latin typeface="Verdana"/>
                  <a:ea typeface="+mn-ea"/>
                  <a:cs typeface="+mn-cs"/>
                </a:rPr>
                <a:t>Swillens</a:t>
              </a:r>
              <a:endParaRPr kumimoji="0" lang="en-US" sz="11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83" name="Group 292">
            <a:extLst>
              <a:ext uri="{FF2B5EF4-FFF2-40B4-BE49-F238E27FC236}">
                <a16:creationId xmlns:a16="http://schemas.microsoft.com/office/drawing/2014/main" id="{1BB512C3-FE79-4828-99C1-1F18EB4A0747}"/>
              </a:ext>
            </a:extLst>
          </p:cNvPr>
          <p:cNvGrpSpPr/>
          <p:nvPr/>
        </p:nvGrpSpPr>
        <p:grpSpPr>
          <a:xfrm>
            <a:off x="9084126" y="4386895"/>
            <a:ext cx="1295400" cy="671391"/>
            <a:chOff x="7962900" y="1066390"/>
            <a:chExt cx="1295400" cy="671391"/>
          </a:xfrm>
        </p:grpSpPr>
        <p:sp>
          <p:nvSpPr>
            <p:cNvPr id="85" name="Rectangle 302">
              <a:extLst>
                <a:ext uri="{FF2B5EF4-FFF2-40B4-BE49-F238E27FC236}">
                  <a16:creationId xmlns:a16="http://schemas.microsoft.com/office/drawing/2014/main" id="{EBC57E16-2EAC-417A-A1C3-1DB3A808CA57}"/>
                </a:ext>
              </a:extLst>
            </p:cNvPr>
            <p:cNvSpPr/>
            <p:nvPr/>
          </p:nvSpPr>
          <p:spPr>
            <a:xfrm>
              <a:off x="7962900" y="1402086"/>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Head of India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operation</a:t>
              </a:r>
              <a:endParaRPr kumimoji="0" lang="en-US" sz="1100" b="0" i="0" u="none" strike="noStrike" kern="1200" cap="none" spc="0" normalizeH="0" baseline="0" noProof="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6" name="Rectangle 303">
              <a:extLst>
                <a:ext uri="{FF2B5EF4-FFF2-40B4-BE49-F238E27FC236}">
                  <a16:creationId xmlns:a16="http://schemas.microsoft.com/office/drawing/2014/main" id="{C05D4DA3-12B8-49A0-9F93-6A16EBCDA901}"/>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Ashish Patharkar</a:t>
              </a:r>
            </a:p>
          </p:txBody>
        </p:sp>
      </p:grpSp>
      <p:grpSp>
        <p:nvGrpSpPr>
          <p:cNvPr id="117" name="Group 293"/>
          <p:cNvGrpSpPr/>
          <p:nvPr/>
        </p:nvGrpSpPr>
        <p:grpSpPr>
          <a:xfrm>
            <a:off x="3884942" y="3647066"/>
            <a:ext cx="1295400" cy="671391"/>
            <a:chOff x="7962900" y="1066390"/>
            <a:chExt cx="1295400" cy="671391"/>
          </a:xfrm>
        </p:grpSpPr>
        <p:sp>
          <p:nvSpPr>
            <p:cNvPr id="118" name="Rectangle 300"/>
            <p:cNvSpPr/>
            <p:nvPr/>
          </p:nvSpPr>
          <p:spPr>
            <a:xfrm>
              <a:off x="7962900" y="1402086"/>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Global FS CFO</a:t>
              </a:r>
            </a:p>
          </p:txBody>
        </p:sp>
        <p:sp>
          <p:nvSpPr>
            <p:cNvPr id="119" name="Rectangle 301"/>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Amit Choudhary</a:t>
              </a:r>
            </a:p>
          </p:txBody>
        </p:sp>
      </p:grpSp>
      <p:grpSp>
        <p:nvGrpSpPr>
          <p:cNvPr id="88" name="Group 294">
            <a:extLst>
              <a:ext uri="{FF2B5EF4-FFF2-40B4-BE49-F238E27FC236}">
                <a16:creationId xmlns:a16="http://schemas.microsoft.com/office/drawing/2014/main" id="{9DB7DBA4-CA77-4DD1-9832-854CB51D4841}"/>
              </a:ext>
            </a:extLst>
          </p:cNvPr>
          <p:cNvGrpSpPr/>
          <p:nvPr/>
        </p:nvGrpSpPr>
        <p:grpSpPr>
          <a:xfrm>
            <a:off x="3890885" y="4661274"/>
            <a:ext cx="1295400" cy="681250"/>
            <a:chOff x="7962900" y="1066390"/>
            <a:chExt cx="1295400" cy="681250"/>
          </a:xfrm>
        </p:grpSpPr>
        <p:sp>
          <p:nvSpPr>
            <p:cNvPr id="89" name="Rectangle 298">
              <a:extLst>
                <a:ext uri="{FF2B5EF4-FFF2-40B4-BE49-F238E27FC236}">
                  <a16:creationId xmlns:a16="http://schemas.microsoft.com/office/drawing/2014/main" id="{74B9EC0E-035C-4007-9D14-21E603DA027D}"/>
                </a:ext>
              </a:extLst>
            </p:cNvPr>
            <p:cNvSpPr/>
            <p:nvPr/>
          </p:nvSpPr>
          <p:spPr>
            <a:xfrm>
              <a:off x="7962900" y="1402086"/>
              <a:ext cx="1295400" cy="345554"/>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Head of Legal</a:t>
              </a:r>
            </a:p>
          </p:txBody>
        </p:sp>
        <p:sp>
          <p:nvSpPr>
            <p:cNvPr id="126" name="Rectangle 299">
              <a:extLst>
                <a:ext uri="{FF2B5EF4-FFF2-40B4-BE49-F238E27FC236}">
                  <a16:creationId xmlns:a16="http://schemas.microsoft.com/office/drawing/2014/main" id="{AD76F958-3CA8-4A1E-8B7C-F11E5D7B1E52}"/>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Kelly Jones</a:t>
              </a:r>
            </a:p>
          </p:txBody>
        </p:sp>
      </p:grpSp>
      <p:grpSp>
        <p:nvGrpSpPr>
          <p:cNvPr id="114" name="Group 295"/>
          <p:cNvGrpSpPr/>
          <p:nvPr/>
        </p:nvGrpSpPr>
        <p:grpSpPr>
          <a:xfrm>
            <a:off x="2427156" y="3654351"/>
            <a:ext cx="1295400" cy="671392"/>
            <a:chOff x="7962900" y="1066390"/>
            <a:chExt cx="1295400" cy="671392"/>
          </a:xfrm>
        </p:grpSpPr>
        <p:sp>
          <p:nvSpPr>
            <p:cNvPr id="116" name="Rectangle 297"/>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Shobha Meera</a:t>
              </a:r>
            </a:p>
          </p:txBody>
        </p:sp>
        <p:sp>
          <p:nvSpPr>
            <p:cNvPr id="115" name="Rectangle 296"/>
            <p:cNvSpPr/>
            <p:nvPr/>
          </p:nvSpPr>
          <p:spPr>
            <a:xfrm>
              <a:off x="7962900" y="1368684"/>
              <a:ext cx="1295400" cy="369098"/>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FS GSO &amp; Head, </a:t>
              </a:r>
              <a:br>
                <a:rPr kumimoji="0" lang="en-US" sz="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Global Sales &amp; Marketing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Communication</a:t>
              </a:r>
              <a:endParaRPr kumimoji="0" lang="en-US" sz="800" b="0" i="0" u="none" strike="noStrike" kern="120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55" name="Group 90">
            <a:extLst>
              <a:ext uri="{FF2B5EF4-FFF2-40B4-BE49-F238E27FC236}">
                <a16:creationId xmlns:a16="http://schemas.microsoft.com/office/drawing/2014/main" id="{ED9860C3-C761-4CA5-BEFE-FFCB486207EC}"/>
              </a:ext>
            </a:extLst>
          </p:cNvPr>
          <p:cNvGrpSpPr/>
          <p:nvPr/>
        </p:nvGrpSpPr>
        <p:grpSpPr>
          <a:xfrm>
            <a:off x="3117774" y="5864216"/>
            <a:ext cx="5467984" cy="671391"/>
            <a:chOff x="423935" y="2650787"/>
            <a:chExt cx="5467984" cy="671391"/>
          </a:xfrm>
        </p:grpSpPr>
        <p:grpSp>
          <p:nvGrpSpPr>
            <p:cNvPr id="173" name="Group 96">
              <a:extLst>
                <a:ext uri="{FF2B5EF4-FFF2-40B4-BE49-F238E27FC236}">
                  <a16:creationId xmlns:a16="http://schemas.microsoft.com/office/drawing/2014/main" id="{D5B40420-88A3-4466-90AB-E67EF6C0F221}"/>
                </a:ext>
              </a:extLst>
            </p:cNvPr>
            <p:cNvGrpSpPr/>
            <p:nvPr/>
          </p:nvGrpSpPr>
          <p:grpSpPr>
            <a:xfrm>
              <a:off x="423935" y="2650787"/>
              <a:ext cx="1295400" cy="671391"/>
              <a:chOff x="762004" y="2674046"/>
              <a:chExt cx="1295400" cy="671391"/>
            </a:xfrm>
          </p:grpSpPr>
          <p:sp>
            <p:nvSpPr>
              <p:cNvPr id="193" name="Rectangle 189">
                <a:extLst>
                  <a:ext uri="{FF2B5EF4-FFF2-40B4-BE49-F238E27FC236}">
                    <a16:creationId xmlns:a16="http://schemas.microsoft.com/office/drawing/2014/main" id="{E874B002-72F5-48F7-8612-7BC1BFA52748}"/>
                  </a:ext>
                </a:extLst>
              </p:cNvPr>
              <p:cNvSpPr/>
              <p:nvPr/>
            </p:nvSpPr>
            <p:spPr>
              <a:xfrm>
                <a:off x="762004" y="3009742"/>
                <a:ext cx="1295400" cy="335695"/>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CIS FS Leader</a:t>
                </a:r>
              </a:p>
            </p:txBody>
          </p:sp>
          <p:sp>
            <p:nvSpPr>
              <p:cNvPr id="194" name="Rectangle 190">
                <a:extLst>
                  <a:ext uri="{FF2B5EF4-FFF2-40B4-BE49-F238E27FC236}">
                    <a16:creationId xmlns:a16="http://schemas.microsoft.com/office/drawing/2014/main" id="{3AA5AD5A-EF45-4EBA-9D38-12D102A19CD4}"/>
                  </a:ext>
                </a:extLst>
              </p:cNvPr>
              <p:cNvSpPr/>
              <p:nvPr/>
            </p:nvSpPr>
            <p:spPr>
              <a:xfrm>
                <a:off x="762004" y="2674046"/>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Vincent </a:t>
                </a:r>
                <a:r>
                  <a:rPr kumimoji="0" lang="en-US" sz="1100" b="0" i="0" u="none" strike="noStrike" kern="1200" cap="none" spc="0" normalizeH="0" baseline="0" noProof="0" err="1">
                    <a:ln>
                      <a:noFill/>
                    </a:ln>
                    <a:solidFill>
                      <a:srgbClr val="000000"/>
                    </a:solidFill>
                    <a:effectLst/>
                    <a:uLnTx/>
                    <a:uFillTx/>
                    <a:latin typeface="Verdana"/>
                    <a:ea typeface="+mn-ea"/>
                    <a:cs typeface="+mn-cs"/>
                  </a:rPr>
                  <a:t>Charpiot</a:t>
                </a:r>
                <a:endParaRPr kumimoji="0" lang="en-US" sz="11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174" name="Group 101">
              <a:extLst>
                <a:ext uri="{FF2B5EF4-FFF2-40B4-BE49-F238E27FC236}">
                  <a16:creationId xmlns:a16="http://schemas.microsoft.com/office/drawing/2014/main" id="{89AE2E28-0E6E-42F9-B722-800F143428B8}"/>
                </a:ext>
              </a:extLst>
            </p:cNvPr>
            <p:cNvGrpSpPr/>
            <p:nvPr/>
          </p:nvGrpSpPr>
          <p:grpSpPr>
            <a:xfrm>
              <a:off x="1814796" y="2650787"/>
              <a:ext cx="1295400" cy="671391"/>
              <a:chOff x="2621861" y="2674046"/>
              <a:chExt cx="1295400" cy="671391"/>
            </a:xfrm>
          </p:grpSpPr>
          <p:sp>
            <p:nvSpPr>
              <p:cNvPr id="190" name="Rectangle 187">
                <a:extLst>
                  <a:ext uri="{FF2B5EF4-FFF2-40B4-BE49-F238E27FC236}">
                    <a16:creationId xmlns:a16="http://schemas.microsoft.com/office/drawing/2014/main" id="{F464B931-4D0B-4066-9995-3A13CA8D6DD8}"/>
                  </a:ext>
                </a:extLst>
              </p:cNvPr>
              <p:cNvSpPr/>
              <p:nvPr/>
            </p:nvSpPr>
            <p:spPr>
              <a:xfrm>
                <a:off x="2621861" y="3009742"/>
                <a:ext cx="1295400" cy="335695"/>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Verdana"/>
                    <a:ea typeface="+mn-ea"/>
                    <a:cs typeface="+mn-cs"/>
                  </a:rPr>
                  <a:t>BSv</a:t>
                </a:r>
                <a:r>
                  <a:rPr kumimoji="0" lang="en-US" sz="1100" b="0" i="0" u="none" strike="noStrike" kern="1200" cap="none" spc="0" normalizeH="0" baseline="0" noProof="0">
                    <a:ln>
                      <a:noFill/>
                    </a:ln>
                    <a:solidFill>
                      <a:srgbClr val="FFFFFF"/>
                    </a:solidFill>
                    <a:effectLst/>
                    <a:uLnTx/>
                    <a:uFillTx/>
                    <a:latin typeface="Verdana"/>
                    <a:ea typeface="+mn-ea"/>
                    <a:cs typeface="+mn-cs"/>
                  </a:rPr>
                  <a:t> </a:t>
                </a: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FS Leader</a:t>
                </a:r>
                <a:endParaRPr kumimoji="0" lang="en-US" sz="1100" b="0" i="0" u="none" strike="noStrike" kern="1200" cap="none" spc="0" normalizeH="0" baseline="0" noProof="0">
                  <a:ln>
                    <a:noFill/>
                  </a:ln>
                  <a:solidFill>
                    <a:srgbClr val="FFFFFF"/>
                  </a:solidFill>
                  <a:effectLst/>
                  <a:uLnTx/>
                  <a:uFillTx/>
                  <a:latin typeface="Verdana"/>
                  <a:ea typeface="+mn-ea"/>
                  <a:cs typeface="+mn-cs"/>
                </a:endParaRPr>
              </a:p>
            </p:txBody>
          </p:sp>
          <p:sp>
            <p:nvSpPr>
              <p:cNvPr id="191" name="Rectangle 188">
                <a:extLst>
                  <a:ext uri="{FF2B5EF4-FFF2-40B4-BE49-F238E27FC236}">
                    <a16:creationId xmlns:a16="http://schemas.microsoft.com/office/drawing/2014/main" id="{E381E9E1-E6D2-43FB-AA6C-AA6F1AF04DF8}"/>
                  </a:ext>
                </a:extLst>
              </p:cNvPr>
              <p:cNvSpPr/>
              <p:nvPr/>
            </p:nvSpPr>
            <p:spPr>
              <a:xfrm>
                <a:off x="2621861" y="2674046"/>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Pierre-Louis Seguin</a:t>
                </a:r>
              </a:p>
            </p:txBody>
          </p:sp>
        </p:grpSp>
        <p:grpSp>
          <p:nvGrpSpPr>
            <p:cNvPr id="184" name="Group 109">
              <a:extLst>
                <a:ext uri="{FF2B5EF4-FFF2-40B4-BE49-F238E27FC236}">
                  <a16:creationId xmlns:a16="http://schemas.microsoft.com/office/drawing/2014/main" id="{5D42FCA6-5A26-4264-AD63-74F2CC4174D5}"/>
                </a:ext>
              </a:extLst>
            </p:cNvPr>
            <p:cNvGrpSpPr/>
            <p:nvPr/>
          </p:nvGrpSpPr>
          <p:grpSpPr>
            <a:xfrm>
              <a:off x="3205657" y="2650787"/>
              <a:ext cx="1295400" cy="671391"/>
              <a:chOff x="4481718" y="2674046"/>
              <a:chExt cx="1295400" cy="671391"/>
            </a:xfrm>
          </p:grpSpPr>
          <p:sp>
            <p:nvSpPr>
              <p:cNvPr id="188" name="Rectangle 185">
                <a:extLst>
                  <a:ext uri="{FF2B5EF4-FFF2-40B4-BE49-F238E27FC236}">
                    <a16:creationId xmlns:a16="http://schemas.microsoft.com/office/drawing/2014/main" id="{56F3E3F5-369A-4DB7-9C2A-A96A2107EF8F}"/>
                  </a:ext>
                </a:extLst>
              </p:cNvPr>
              <p:cNvSpPr/>
              <p:nvPr/>
            </p:nvSpPr>
            <p:spPr>
              <a:xfrm>
                <a:off x="4481718" y="3009742"/>
                <a:ext cx="1295400" cy="335695"/>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mn-cs"/>
                  </a:rPr>
                  <a:t>Invent </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FS Leader</a:t>
                </a:r>
                <a:endParaRPr kumimoji="0" lang="en-US" sz="11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89" name="Rectangle 186">
                <a:extLst>
                  <a:ext uri="{FF2B5EF4-FFF2-40B4-BE49-F238E27FC236}">
                    <a16:creationId xmlns:a16="http://schemas.microsoft.com/office/drawing/2014/main" id="{EC465E68-3C38-4318-9D57-72A9B7C83F52}"/>
                  </a:ext>
                </a:extLst>
              </p:cNvPr>
              <p:cNvSpPr/>
              <p:nvPr/>
            </p:nvSpPr>
            <p:spPr>
              <a:xfrm>
                <a:off x="4481718" y="2674046"/>
                <a:ext cx="1295400" cy="335695"/>
              </a:xfrm>
              <a:prstGeom prst="rect">
                <a:avLst/>
              </a:prstGeom>
              <a:noFill/>
              <a:ln w="9525" cap="rnd" cmpd="sng" algn="ctr">
                <a:solidFill>
                  <a:srgbClr val="0070AD"/>
                </a:solidFill>
                <a:prstDash val="solid"/>
                <a:round/>
                <a:headEnd type="none" w="med" len="med"/>
                <a:tailEnd type="none" w="med" len="med"/>
              </a:ln>
              <a:extLst>
                <a:ext uri="{909E8E84-426E-40DD-AFC4-6F175D3DCCD1}">
                  <a14:hiddenFill xmlns:a14="http://schemas.microsoft.com/office/drawing/2010/main">
                    <a:solidFill>
                      <a:srgbClr val="0070A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Stanislas de Roys</a:t>
                </a:r>
              </a:p>
            </p:txBody>
          </p:sp>
        </p:grpSp>
        <p:grpSp>
          <p:nvGrpSpPr>
            <p:cNvPr id="185" name="Group 111">
              <a:extLst>
                <a:ext uri="{FF2B5EF4-FFF2-40B4-BE49-F238E27FC236}">
                  <a16:creationId xmlns:a16="http://schemas.microsoft.com/office/drawing/2014/main" id="{F993E6AD-1314-4126-944F-8DE1912652B7}"/>
                </a:ext>
              </a:extLst>
            </p:cNvPr>
            <p:cNvGrpSpPr/>
            <p:nvPr/>
          </p:nvGrpSpPr>
          <p:grpSpPr>
            <a:xfrm>
              <a:off x="4596519" y="2650787"/>
              <a:ext cx="1295400" cy="671391"/>
              <a:chOff x="8201432" y="2674046"/>
              <a:chExt cx="1295400" cy="671391"/>
            </a:xfrm>
          </p:grpSpPr>
          <p:sp>
            <p:nvSpPr>
              <p:cNvPr id="186" name="Rectangle 183">
                <a:extLst>
                  <a:ext uri="{FF2B5EF4-FFF2-40B4-BE49-F238E27FC236}">
                    <a16:creationId xmlns:a16="http://schemas.microsoft.com/office/drawing/2014/main" id="{3CD57CB1-C942-4E2C-A759-4CDC7F977E14}"/>
                  </a:ext>
                </a:extLst>
              </p:cNvPr>
              <p:cNvSpPr/>
              <p:nvPr/>
            </p:nvSpPr>
            <p:spPr>
              <a:xfrm>
                <a:off x="8201432" y="3009742"/>
                <a:ext cx="1295400" cy="335695"/>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I&amp;D </a:t>
                </a: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FS Leader</a:t>
                </a:r>
                <a:endParaRPr kumimoji="0" lang="en-US" sz="1100" b="0" i="0" u="none" strike="noStrike" kern="1200" cap="none" spc="0" normalizeH="0" baseline="0" noProof="0">
                  <a:ln>
                    <a:noFill/>
                  </a:ln>
                  <a:solidFill>
                    <a:srgbClr val="FFFFFF"/>
                  </a:solidFill>
                  <a:effectLst/>
                  <a:uLnTx/>
                  <a:uFillTx/>
                  <a:latin typeface="Verdana"/>
                  <a:ea typeface="+mn-ea"/>
                  <a:cs typeface="+mn-cs"/>
                </a:endParaRPr>
              </a:p>
            </p:txBody>
          </p:sp>
          <p:sp>
            <p:nvSpPr>
              <p:cNvPr id="187" name="Rectangle 184">
                <a:extLst>
                  <a:ext uri="{FF2B5EF4-FFF2-40B4-BE49-F238E27FC236}">
                    <a16:creationId xmlns:a16="http://schemas.microsoft.com/office/drawing/2014/main" id="{B61B8CF1-4B09-4F8F-AC9A-3A20937A4221}"/>
                  </a:ext>
                </a:extLst>
              </p:cNvPr>
              <p:cNvSpPr/>
              <p:nvPr/>
            </p:nvSpPr>
            <p:spPr>
              <a:xfrm>
                <a:off x="8201432" y="2674046"/>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Ramana Bhandaru</a:t>
                </a:r>
              </a:p>
            </p:txBody>
          </p:sp>
        </p:grpSp>
      </p:grpSp>
      <p:cxnSp>
        <p:nvCxnSpPr>
          <p:cNvPr id="153" name="Straight Connector 18">
            <a:extLst>
              <a:ext uri="{FF2B5EF4-FFF2-40B4-BE49-F238E27FC236}">
                <a16:creationId xmlns:a16="http://schemas.microsoft.com/office/drawing/2014/main" id="{670670E5-C5B3-43D3-B2D9-50CC9F857324}"/>
              </a:ext>
            </a:extLst>
          </p:cNvPr>
          <p:cNvCxnSpPr>
            <a:cxnSpLocks/>
            <a:stCxn id="152" idx="0"/>
            <a:endCxn id="104" idx="2"/>
          </p:cNvCxnSpPr>
          <p:nvPr/>
        </p:nvCxnSpPr>
        <p:spPr>
          <a:xfrm flipV="1">
            <a:off x="8015245" y="3336464"/>
            <a:ext cx="0" cy="184291"/>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161" name="Group 288">
            <a:extLst>
              <a:ext uri="{FF2B5EF4-FFF2-40B4-BE49-F238E27FC236}">
                <a16:creationId xmlns:a16="http://schemas.microsoft.com/office/drawing/2014/main" id="{030DACD2-D94C-472B-97B6-E2E8E2244C96}"/>
              </a:ext>
            </a:extLst>
          </p:cNvPr>
          <p:cNvGrpSpPr/>
          <p:nvPr/>
        </p:nvGrpSpPr>
        <p:grpSpPr>
          <a:xfrm>
            <a:off x="2427156" y="4671133"/>
            <a:ext cx="1295400" cy="671391"/>
            <a:chOff x="7962900" y="1066390"/>
            <a:chExt cx="1295400" cy="671391"/>
          </a:xfrm>
        </p:grpSpPr>
        <p:sp>
          <p:nvSpPr>
            <p:cNvPr id="182" name="Rectangle 310">
              <a:extLst>
                <a:ext uri="{FF2B5EF4-FFF2-40B4-BE49-F238E27FC236}">
                  <a16:creationId xmlns:a16="http://schemas.microsoft.com/office/drawing/2014/main" id="{A239F1BF-8806-41B3-8A58-4D63B958143E}"/>
                </a:ext>
              </a:extLst>
            </p:cNvPr>
            <p:cNvSpPr/>
            <p:nvPr/>
          </p:nvSpPr>
          <p:spPr>
            <a:xfrm>
              <a:off x="7962900" y="1402086"/>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mn-cs"/>
                </a:rPr>
                <a:t>Big Deals / Transformation</a:t>
              </a:r>
            </a:p>
          </p:txBody>
        </p:sp>
        <p:sp>
          <p:nvSpPr>
            <p:cNvPr id="197" name="Rectangle 311">
              <a:extLst>
                <a:ext uri="{FF2B5EF4-FFF2-40B4-BE49-F238E27FC236}">
                  <a16:creationId xmlns:a16="http://schemas.microsoft.com/office/drawing/2014/main" id="{1C600E73-7F20-4D73-9551-F44865CB6FF9}"/>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Izzy Franco</a:t>
              </a:r>
            </a:p>
          </p:txBody>
        </p:sp>
      </p:grpSp>
      <p:sp>
        <p:nvSpPr>
          <p:cNvPr id="204" name="Rectangle 308">
            <a:extLst>
              <a:ext uri="{FF2B5EF4-FFF2-40B4-BE49-F238E27FC236}">
                <a16:creationId xmlns:a16="http://schemas.microsoft.com/office/drawing/2014/main" id="{8D1AA006-96F5-44B3-846D-9D095655D5E6}"/>
              </a:ext>
            </a:extLst>
          </p:cNvPr>
          <p:cNvSpPr/>
          <p:nvPr/>
        </p:nvSpPr>
        <p:spPr>
          <a:xfrm>
            <a:off x="963427" y="5006829"/>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Verdana"/>
                <a:ea typeface="+mn-ea"/>
                <a:cs typeface="+mn-cs"/>
              </a:rPr>
              <a:t>Global Account Management Leader</a:t>
            </a:r>
          </a:p>
        </p:txBody>
      </p:sp>
      <p:sp>
        <p:nvSpPr>
          <p:cNvPr id="205" name="Rectangle 309">
            <a:extLst>
              <a:ext uri="{FF2B5EF4-FFF2-40B4-BE49-F238E27FC236}">
                <a16:creationId xmlns:a16="http://schemas.microsoft.com/office/drawing/2014/main" id="{DBDCE4D4-0DE5-4B7B-8241-1B49EE0DDB56}"/>
              </a:ext>
            </a:extLst>
          </p:cNvPr>
          <p:cNvSpPr/>
          <p:nvPr/>
        </p:nvSpPr>
        <p:spPr>
          <a:xfrm>
            <a:off x="963427" y="4671133"/>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Claire Sauvanaud</a:t>
            </a:r>
          </a:p>
        </p:txBody>
      </p:sp>
      <p:grpSp>
        <p:nvGrpSpPr>
          <p:cNvPr id="206" name="Group 290">
            <a:extLst>
              <a:ext uri="{FF2B5EF4-FFF2-40B4-BE49-F238E27FC236}">
                <a16:creationId xmlns:a16="http://schemas.microsoft.com/office/drawing/2014/main" id="{3D711C40-2EB9-4F92-903C-C415E8BC440B}"/>
              </a:ext>
            </a:extLst>
          </p:cNvPr>
          <p:cNvGrpSpPr/>
          <p:nvPr/>
        </p:nvGrpSpPr>
        <p:grpSpPr>
          <a:xfrm>
            <a:off x="965509" y="3654566"/>
            <a:ext cx="1295400" cy="671391"/>
            <a:chOff x="7962900" y="1066390"/>
            <a:chExt cx="1295400" cy="671391"/>
          </a:xfrm>
        </p:grpSpPr>
        <p:sp>
          <p:nvSpPr>
            <p:cNvPr id="207" name="Rectangle 306">
              <a:extLst>
                <a:ext uri="{FF2B5EF4-FFF2-40B4-BE49-F238E27FC236}">
                  <a16:creationId xmlns:a16="http://schemas.microsoft.com/office/drawing/2014/main" id="{267F1779-A1DC-4C17-AEB1-4EFE3C70ED0B}"/>
                </a:ext>
              </a:extLst>
            </p:cNvPr>
            <p:cNvSpPr/>
            <p:nvPr/>
          </p:nvSpPr>
          <p:spPr>
            <a:xfrm>
              <a:off x="7962900" y="1402086"/>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FS Chief HR Officer</a:t>
              </a:r>
            </a:p>
          </p:txBody>
        </p:sp>
        <p:sp>
          <p:nvSpPr>
            <p:cNvPr id="208" name="Rectangle 307">
              <a:extLst>
                <a:ext uri="{FF2B5EF4-FFF2-40B4-BE49-F238E27FC236}">
                  <a16:creationId xmlns:a16="http://schemas.microsoft.com/office/drawing/2014/main" id="{4AF0F9E7-0A25-439F-B61A-629141FF61FC}"/>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Aruna Padmanabhan</a:t>
              </a:r>
            </a:p>
          </p:txBody>
        </p:sp>
      </p:grpSp>
      <p:cxnSp>
        <p:nvCxnSpPr>
          <p:cNvPr id="209" name="Straight Connector 208">
            <a:extLst>
              <a:ext uri="{FF2B5EF4-FFF2-40B4-BE49-F238E27FC236}">
                <a16:creationId xmlns:a16="http://schemas.microsoft.com/office/drawing/2014/main" id="{4FCCCD2E-CDC0-4D1F-9CD3-BF2B3BA6E6D7}"/>
              </a:ext>
            </a:extLst>
          </p:cNvPr>
          <p:cNvCxnSpPr>
            <a:cxnSpLocks/>
          </p:cNvCxnSpPr>
          <p:nvPr/>
        </p:nvCxnSpPr>
        <p:spPr>
          <a:xfrm flipV="1">
            <a:off x="9157562" y="3937171"/>
            <a:ext cx="0" cy="111252"/>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213" name="Group 223">
            <a:extLst>
              <a:ext uri="{FF2B5EF4-FFF2-40B4-BE49-F238E27FC236}">
                <a16:creationId xmlns:a16="http://schemas.microsoft.com/office/drawing/2014/main" id="{59560BD9-9321-4CBA-A4E0-33DE425CCD89}"/>
              </a:ext>
            </a:extLst>
          </p:cNvPr>
          <p:cNvGrpSpPr/>
          <p:nvPr/>
        </p:nvGrpSpPr>
        <p:grpSpPr>
          <a:xfrm>
            <a:off x="10207605" y="2676186"/>
            <a:ext cx="1295400" cy="671391"/>
            <a:chOff x="7962900" y="1066390"/>
            <a:chExt cx="1295400" cy="671391"/>
          </a:xfrm>
        </p:grpSpPr>
        <p:sp>
          <p:nvSpPr>
            <p:cNvPr id="214" name="Rectangle 235">
              <a:extLst>
                <a:ext uri="{FF2B5EF4-FFF2-40B4-BE49-F238E27FC236}">
                  <a16:creationId xmlns:a16="http://schemas.microsoft.com/office/drawing/2014/main" id="{523DAFA3-9895-4CDF-B499-B76B56D5AE56}"/>
                </a:ext>
              </a:extLst>
            </p:cNvPr>
            <p:cNvSpPr/>
            <p:nvPr/>
          </p:nvSpPr>
          <p:spPr>
            <a:xfrm>
              <a:off x="7962900" y="1402086"/>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Global FS COO /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APAC BU Head</a:t>
              </a:r>
            </a:p>
          </p:txBody>
        </p:sp>
        <p:sp>
          <p:nvSpPr>
            <p:cNvPr id="215" name="Rectangle 236">
              <a:extLst>
                <a:ext uri="{FF2B5EF4-FFF2-40B4-BE49-F238E27FC236}">
                  <a16:creationId xmlns:a16="http://schemas.microsoft.com/office/drawing/2014/main" id="{D58EA1C3-5455-4BBC-9543-E4A9EE7AD01B}"/>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Ritesh Talapatra</a:t>
              </a:r>
            </a:p>
          </p:txBody>
        </p:sp>
      </p:grpSp>
      <p:grpSp>
        <p:nvGrpSpPr>
          <p:cNvPr id="216" name="Group 225">
            <a:extLst>
              <a:ext uri="{FF2B5EF4-FFF2-40B4-BE49-F238E27FC236}">
                <a16:creationId xmlns:a16="http://schemas.microsoft.com/office/drawing/2014/main" id="{2C9D68FF-9945-4FF7-B964-833BDE8ED6EC}"/>
              </a:ext>
            </a:extLst>
          </p:cNvPr>
          <p:cNvGrpSpPr/>
          <p:nvPr/>
        </p:nvGrpSpPr>
        <p:grpSpPr>
          <a:xfrm>
            <a:off x="10836199" y="4386895"/>
            <a:ext cx="1295400" cy="671391"/>
            <a:chOff x="860752" y="5433508"/>
            <a:chExt cx="1295400" cy="671391"/>
          </a:xfrm>
        </p:grpSpPr>
        <p:sp>
          <p:nvSpPr>
            <p:cNvPr id="217" name="Rectangle 231">
              <a:extLst>
                <a:ext uri="{FF2B5EF4-FFF2-40B4-BE49-F238E27FC236}">
                  <a16:creationId xmlns:a16="http://schemas.microsoft.com/office/drawing/2014/main" id="{5EC83553-4A9B-4AE7-8FCB-9CE29C443469}"/>
                </a:ext>
              </a:extLst>
            </p:cNvPr>
            <p:cNvSpPr/>
            <p:nvPr/>
          </p:nvSpPr>
          <p:spPr>
            <a:xfrm>
              <a:off x="860752" y="5769204"/>
              <a:ext cx="1295400" cy="335695"/>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Verdana"/>
                  <a:ea typeface="+mn-ea"/>
                  <a:cs typeface="+mn-cs"/>
                </a:rPr>
                <a:t>Head of Asia</a:t>
              </a:r>
            </a:p>
          </p:txBody>
        </p:sp>
        <p:sp>
          <p:nvSpPr>
            <p:cNvPr id="218" name="Rectangle 232">
              <a:extLst>
                <a:ext uri="{FF2B5EF4-FFF2-40B4-BE49-F238E27FC236}">
                  <a16:creationId xmlns:a16="http://schemas.microsoft.com/office/drawing/2014/main" id="{B34C003F-15D6-43A0-991B-9309374AB4F9}"/>
                </a:ext>
              </a:extLst>
            </p:cNvPr>
            <p:cNvSpPr/>
            <p:nvPr/>
          </p:nvSpPr>
          <p:spPr>
            <a:xfrm>
              <a:off x="860752" y="5433508"/>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a:ea typeface="+mn-ea"/>
                  <a:cs typeface="+mn-cs"/>
                </a:rPr>
                <a:t>Shinichi Tonomura</a:t>
              </a:r>
            </a:p>
          </p:txBody>
        </p:sp>
      </p:grpSp>
      <p:cxnSp>
        <p:nvCxnSpPr>
          <p:cNvPr id="220" name="Straight Connector 219">
            <a:extLst>
              <a:ext uri="{FF2B5EF4-FFF2-40B4-BE49-F238E27FC236}">
                <a16:creationId xmlns:a16="http://schemas.microsoft.com/office/drawing/2014/main" id="{4D279B1D-46BC-4E8E-B25B-E3965CEC5A6F}"/>
              </a:ext>
            </a:extLst>
          </p:cNvPr>
          <p:cNvCxnSpPr>
            <a:cxnSpLocks/>
            <a:endCxn id="138" idx="1"/>
          </p:cNvCxnSpPr>
          <p:nvPr/>
        </p:nvCxnSpPr>
        <p:spPr>
          <a:xfrm>
            <a:off x="10698977" y="3700142"/>
            <a:ext cx="13722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D37149C-C1E0-424B-84F5-16D2B2BCF11E}"/>
              </a:ext>
            </a:extLst>
          </p:cNvPr>
          <p:cNvCxnSpPr>
            <a:cxnSpLocks/>
          </p:cNvCxnSpPr>
          <p:nvPr/>
        </p:nvCxnSpPr>
        <p:spPr>
          <a:xfrm>
            <a:off x="10379526" y="3697768"/>
            <a:ext cx="13722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3" name="Straight Connector 22">
            <a:extLst>
              <a:ext uri="{FF2B5EF4-FFF2-40B4-BE49-F238E27FC236}">
                <a16:creationId xmlns:a16="http://schemas.microsoft.com/office/drawing/2014/main" id="{43B10D11-B4F3-4321-85ED-A1ED37D883BC}"/>
              </a:ext>
            </a:extLst>
          </p:cNvPr>
          <p:cNvCxnSpPr>
            <a:cxnSpLocks/>
          </p:cNvCxnSpPr>
          <p:nvPr/>
        </p:nvCxnSpPr>
        <p:spPr>
          <a:xfrm flipV="1">
            <a:off x="5851469" y="2211904"/>
            <a:ext cx="0" cy="223736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A249454-1999-4694-91AD-0890CFB1572F}"/>
              </a:ext>
            </a:extLst>
          </p:cNvPr>
          <p:cNvCxnSpPr>
            <a:cxnSpLocks/>
          </p:cNvCxnSpPr>
          <p:nvPr/>
        </p:nvCxnSpPr>
        <p:spPr>
          <a:xfrm flipV="1">
            <a:off x="6627754" y="2431001"/>
            <a:ext cx="0" cy="2323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2D884FD-B0AB-4A70-BD79-5C24A35E7C13}"/>
              </a:ext>
            </a:extLst>
          </p:cNvPr>
          <p:cNvCxnSpPr>
            <a:cxnSpLocks/>
          </p:cNvCxnSpPr>
          <p:nvPr/>
        </p:nvCxnSpPr>
        <p:spPr>
          <a:xfrm flipV="1">
            <a:off x="8015245" y="2429636"/>
            <a:ext cx="0" cy="2323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E898F66-36C0-4EC2-A0EE-8BD6AB95F9D5}"/>
              </a:ext>
            </a:extLst>
          </p:cNvPr>
          <p:cNvCxnSpPr>
            <a:cxnSpLocks/>
          </p:cNvCxnSpPr>
          <p:nvPr/>
        </p:nvCxnSpPr>
        <p:spPr>
          <a:xfrm flipV="1">
            <a:off x="10845077" y="2435935"/>
            <a:ext cx="0" cy="2323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58A8E1D-20D7-4EFE-AA91-CFCAD36DB752}"/>
              </a:ext>
            </a:extLst>
          </p:cNvPr>
          <p:cNvCxnSpPr>
            <a:cxnSpLocks/>
          </p:cNvCxnSpPr>
          <p:nvPr/>
        </p:nvCxnSpPr>
        <p:spPr>
          <a:xfrm flipV="1">
            <a:off x="3155768" y="2433959"/>
            <a:ext cx="0" cy="2323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6C99936-BF52-40A0-8E1F-63679BE78018}"/>
              </a:ext>
            </a:extLst>
          </p:cNvPr>
          <p:cNvCxnSpPr>
            <a:cxnSpLocks/>
          </p:cNvCxnSpPr>
          <p:nvPr/>
        </p:nvCxnSpPr>
        <p:spPr>
          <a:xfrm flipV="1">
            <a:off x="1681969" y="2427660"/>
            <a:ext cx="0" cy="23238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7B76E75D-CADE-4C7E-971C-A47966A5554B}"/>
              </a:ext>
            </a:extLst>
          </p:cNvPr>
          <p:cNvCxnSpPr>
            <a:cxnSpLocks/>
          </p:cNvCxnSpPr>
          <p:nvPr/>
        </p:nvCxnSpPr>
        <p:spPr>
          <a:xfrm>
            <a:off x="1726361" y="4448460"/>
            <a:ext cx="4123794" cy="0"/>
          </a:xfrm>
          <a:prstGeom prst="line">
            <a:avLst/>
          </a:prstGeom>
          <a:ln w="6350"/>
        </p:spPr>
        <p:style>
          <a:lnRef idx="1">
            <a:schemeClr val="accent1"/>
          </a:lnRef>
          <a:fillRef idx="0">
            <a:schemeClr val="accent1"/>
          </a:fillRef>
          <a:effectRef idx="0">
            <a:schemeClr val="accent1"/>
          </a:effectRef>
          <a:fontRef idx="minor">
            <a:schemeClr val="tx1"/>
          </a:fontRef>
        </p:style>
      </p:cxnSp>
      <p:grpSp>
        <p:nvGrpSpPr>
          <p:cNvPr id="239" name="Group 217">
            <a:extLst>
              <a:ext uri="{FF2B5EF4-FFF2-40B4-BE49-F238E27FC236}">
                <a16:creationId xmlns:a16="http://schemas.microsoft.com/office/drawing/2014/main" id="{E3ED46D1-E312-431C-8D78-01E8D50F7AE3}"/>
              </a:ext>
            </a:extLst>
          </p:cNvPr>
          <p:cNvGrpSpPr/>
          <p:nvPr/>
        </p:nvGrpSpPr>
        <p:grpSpPr>
          <a:xfrm>
            <a:off x="7942497" y="1681935"/>
            <a:ext cx="1297810" cy="446477"/>
            <a:chOff x="7962900" y="1052168"/>
            <a:chExt cx="1297810" cy="676456"/>
          </a:xfrm>
        </p:grpSpPr>
        <p:sp>
          <p:nvSpPr>
            <p:cNvPr id="240" name="Rectangle 247">
              <a:extLst>
                <a:ext uri="{FF2B5EF4-FFF2-40B4-BE49-F238E27FC236}">
                  <a16:creationId xmlns:a16="http://schemas.microsoft.com/office/drawing/2014/main" id="{21565B59-3C96-494F-8E16-6A8B23C889BC}"/>
                </a:ext>
              </a:extLst>
            </p:cNvPr>
            <p:cNvSpPr/>
            <p:nvPr/>
          </p:nvSpPr>
          <p:spPr>
            <a:xfrm>
              <a:off x="7962900" y="1392929"/>
              <a:ext cx="1295400" cy="335695"/>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Verdana"/>
                  <a:ea typeface="+mn-ea"/>
                  <a:cs typeface="+mn-cs"/>
                </a:rPr>
                <a:t>Program Manager</a:t>
              </a:r>
            </a:p>
          </p:txBody>
        </p:sp>
        <p:sp>
          <p:nvSpPr>
            <p:cNvPr id="241" name="Rectangle 248">
              <a:extLst>
                <a:ext uri="{FF2B5EF4-FFF2-40B4-BE49-F238E27FC236}">
                  <a16:creationId xmlns:a16="http://schemas.microsoft.com/office/drawing/2014/main" id="{6027B3B1-EF19-4A51-82FE-47C9171351BE}"/>
                </a:ext>
              </a:extLst>
            </p:cNvPr>
            <p:cNvSpPr/>
            <p:nvPr/>
          </p:nvSpPr>
          <p:spPr>
            <a:xfrm>
              <a:off x="7962900" y="1052168"/>
              <a:ext cx="1297810" cy="340394"/>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a:ea typeface="+mn-ea"/>
                  <a:cs typeface="+mn-cs"/>
                </a:rPr>
                <a:t>Tangi Le Noc</a:t>
              </a:r>
            </a:p>
          </p:txBody>
        </p:sp>
      </p:grpSp>
      <p:cxnSp>
        <p:nvCxnSpPr>
          <p:cNvPr id="242" name="Straight Connector 241">
            <a:extLst>
              <a:ext uri="{FF2B5EF4-FFF2-40B4-BE49-F238E27FC236}">
                <a16:creationId xmlns:a16="http://schemas.microsoft.com/office/drawing/2014/main" id="{D47A203B-1418-4915-8ADF-7DDB508EB01D}"/>
              </a:ext>
            </a:extLst>
          </p:cNvPr>
          <p:cNvCxnSpPr>
            <a:cxnSpLocks/>
            <a:stCxn id="181" idx="3"/>
            <a:endCxn id="240" idx="1"/>
          </p:cNvCxnSpPr>
          <p:nvPr/>
        </p:nvCxnSpPr>
        <p:spPr>
          <a:xfrm flipV="1">
            <a:off x="6922560" y="2017629"/>
            <a:ext cx="1019937" cy="93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27" name="Straight Connector 63">
            <a:extLst>
              <a:ext uri="{FF2B5EF4-FFF2-40B4-BE49-F238E27FC236}">
                <a16:creationId xmlns:a16="http://schemas.microsoft.com/office/drawing/2014/main" id="{A0D3FDCD-9F12-4459-92D1-CB19DE2594F8}"/>
              </a:ext>
            </a:extLst>
          </p:cNvPr>
          <p:cNvCxnSpPr>
            <a:cxnSpLocks/>
          </p:cNvCxnSpPr>
          <p:nvPr/>
        </p:nvCxnSpPr>
        <p:spPr>
          <a:xfrm flipV="1">
            <a:off x="5851171" y="2427618"/>
            <a:ext cx="4993906" cy="697"/>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 name="Straight Connector 64">
            <a:extLst>
              <a:ext uri="{FF2B5EF4-FFF2-40B4-BE49-F238E27FC236}">
                <a16:creationId xmlns:a16="http://schemas.microsoft.com/office/drawing/2014/main" id="{44EF2853-6F79-4715-B6ED-E90C9C493BBA}"/>
              </a:ext>
            </a:extLst>
          </p:cNvPr>
          <p:cNvCxnSpPr>
            <a:cxnSpLocks/>
          </p:cNvCxnSpPr>
          <p:nvPr/>
        </p:nvCxnSpPr>
        <p:spPr>
          <a:xfrm>
            <a:off x="10516748" y="3330820"/>
            <a:ext cx="0" cy="2265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65">
            <a:extLst>
              <a:ext uri="{FF2B5EF4-FFF2-40B4-BE49-F238E27FC236}">
                <a16:creationId xmlns:a16="http://schemas.microsoft.com/office/drawing/2014/main" id="{616BAEA0-953B-488E-BDF4-9AE106BC6E29}"/>
              </a:ext>
            </a:extLst>
          </p:cNvPr>
          <p:cNvCxnSpPr>
            <a:cxnSpLocks/>
          </p:cNvCxnSpPr>
          <p:nvPr/>
        </p:nvCxnSpPr>
        <p:spPr>
          <a:xfrm>
            <a:off x="10379526" y="4722590"/>
            <a:ext cx="137222"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140" name="Straight Connector 66">
            <a:extLst>
              <a:ext uri="{FF2B5EF4-FFF2-40B4-BE49-F238E27FC236}">
                <a16:creationId xmlns:a16="http://schemas.microsoft.com/office/drawing/2014/main" id="{28764032-0E9A-45FF-9BE4-DA8DB12059EB}"/>
              </a:ext>
            </a:extLst>
          </p:cNvPr>
          <p:cNvCxnSpPr>
            <a:cxnSpLocks/>
          </p:cNvCxnSpPr>
          <p:nvPr/>
        </p:nvCxnSpPr>
        <p:spPr>
          <a:xfrm>
            <a:off x="10700125" y="3325403"/>
            <a:ext cx="0" cy="139177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Rectangle 6">
            <a:extLst>
              <a:ext uri="{FF2B5EF4-FFF2-40B4-BE49-F238E27FC236}">
                <a16:creationId xmlns:a16="http://schemas.microsoft.com/office/drawing/2014/main" id="{A266A7E7-AA76-41AE-8F93-39D29E3FC563}"/>
              </a:ext>
            </a:extLst>
          </p:cNvPr>
          <p:cNvSpPr txBox="1">
            <a:spLocks/>
          </p:cNvSpPr>
          <p:nvPr/>
        </p:nvSpPr>
        <p:spPr>
          <a:xfrm>
            <a:off x="3117775" y="5647521"/>
            <a:ext cx="5467976" cy="178337"/>
          </a:xfrm>
          <a:prstGeom prst="rect">
            <a:avLst/>
          </a:prstGeom>
          <a:solidFill>
            <a:srgbClr val="7030A0"/>
          </a:solidFill>
          <a:ln w="9525">
            <a:solidFill>
              <a:schemeClr val="bg1"/>
            </a:solidFill>
            <a:miter lim="800000"/>
            <a:headEnd/>
            <a:tailEnd/>
          </a:ln>
          <a:effectLst/>
        </p:spPr>
        <p:txBody>
          <a:bodyPr vert="horz" wrap="square" lIns="36576" tIns="36576" rIns="36576" bIns="36576" numCol="1" anchor="ctr" anchorCtr="0" compatLnSpc="1">
            <a:prstTxWarp prst="textNoShape">
              <a:avLst/>
            </a:prstTxWarp>
            <a:noAutofit/>
          </a:bodyPr>
          <a:lstStyle>
            <a:defPPr>
              <a:defRPr lang="en-US"/>
            </a:defPPr>
            <a:lvl1pPr marL="0" lvl="0" indent="0" defTabSz="913429" eaLnBrk="1" hangingPunct="1">
              <a:buClr>
                <a:schemeClr val="tx2"/>
              </a:buClr>
              <a:defRPr sz="900" b="1" baseline="0">
                <a:solidFill>
                  <a:schemeClr val="tx2"/>
                </a:solidFill>
                <a:latin typeface="+mj-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1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GBL Leaders</a:t>
            </a:r>
          </a:p>
        </p:txBody>
      </p:sp>
      <p:grpSp>
        <p:nvGrpSpPr>
          <p:cNvPr id="109" name="Group 294">
            <a:extLst>
              <a:ext uri="{FF2B5EF4-FFF2-40B4-BE49-F238E27FC236}">
                <a16:creationId xmlns:a16="http://schemas.microsoft.com/office/drawing/2014/main" id="{C3B1D1B6-36E9-4149-A6C3-8294C7220C92}"/>
              </a:ext>
            </a:extLst>
          </p:cNvPr>
          <p:cNvGrpSpPr/>
          <p:nvPr/>
        </p:nvGrpSpPr>
        <p:grpSpPr>
          <a:xfrm>
            <a:off x="9084126" y="5260844"/>
            <a:ext cx="1295400" cy="681250"/>
            <a:chOff x="7962900" y="1066390"/>
            <a:chExt cx="1295400" cy="681250"/>
          </a:xfrm>
        </p:grpSpPr>
        <p:sp>
          <p:nvSpPr>
            <p:cNvPr id="110" name="Rectangle 298">
              <a:extLst>
                <a:ext uri="{FF2B5EF4-FFF2-40B4-BE49-F238E27FC236}">
                  <a16:creationId xmlns:a16="http://schemas.microsoft.com/office/drawing/2014/main" id="{D99837F8-0D12-492E-8BA9-5C77A506B9AE}"/>
                </a:ext>
              </a:extLst>
            </p:cNvPr>
            <p:cNvSpPr/>
            <p:nvPr/>
          </p:nvSpPr>
          <p:spPr>
            <a:xfrm>
              <a:off x="7962900" y="1402086"/>
              <a:ext cx="1295400" cy="345554"/>
            </a:xfrm>
            <a:prstGeom prst="rect">
              <a:avLst/>
            </a:prstGeom>
            <a:solidFill>
              <a:srgbClr val="0070C0"/>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mn-cs"/>
                </a:rPr>
                <a:t>Global FS CTIO</a:t>
              </a:r>
            </a:p>
          </p:txBody>
        </p:sp>
        <p:sp>
          <p:nvSpPr>
            <p:cNvPr id="111" name="Rectangle 299">
              <a:extLst>
                <a:ext uri="{FF2B5EF4-FFF2-40B4-BE49-F238E27FC236}">
                  <a16:creationId xmlns:a16="http://schemas.microsoft.com/office/drawing/2014/main" id="{8AE8812E-CD84-458B-A0CA-10FB9FB5D028}"/>
                </a:ext>
              </a:extLst>
            </p:cNvPr>
            <p:cNvSpPr/>
            <p:nvPr/>
          </p:nvSpPr>
          <p:spPr>
            <a:xfrm>
              <a:off x="7962900" y="1066390"/>
              <a:ext cx="1295400" cy="335695"/>
            </a:xfrm>
            <a:prstGeom prst="rect">
              <a:avLst/>
            </a:prstGeom>
            <a:solidFill>
              <a:schemeClr val="bg1"/>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Verdana"/>
                  <a:ea typeface="+mn-ea"/>
                  <a:cs typeface="+mn-cs"/>
                </a:rPr>
                <a:t>Sudhir Pai</a:t>
              </a:r>
            </a:p>
          </p:txBody>
        </p:sp>
      </p:grpSp>
      <p:cxnSp>
        <p:nvCxnSpPr>
          <p:cNvPr id="121" name="Straight Connector 65">
            <a:extLst>
              <a:ext uri="{FF2B5EF4-FFF2-40B4-BE49-F238E27FC236}">
                <a16:creationId xmlns:a16="http://schemas.microsoft.com/office/drawing/2014/main" id="{7A005597-F892-422F-BFC1-19014E87F3A2}"/>
              </a:ext>
            </a:extLst>
          </p:cNvPr>
          <p:cNvCxnSpPr>
            <a:cxnSpLocks/>
          </p:cNvCxnSpPr>
          <p:nvPr/>
        </p:nvCxnSpPr>
        <p:spPr>
          <a:xfrm>
            <a:off x="10389686" y="5606510"/>
            <a:ext cx="137222" cy="0"/>
          </a:xfrm>
          <a:prstGeom prst="line">
            <a:avLst/>
          </a:prstGeom>
          <a:ln w="635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0062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cxnSpLocks/>
          </p:cNvCxnSpPr>
          <p:nvPr/>
        </p:nvCxnSpPr>
        <p:spPr>
          <a:xfrm flipH="1">
            <a:off x="10975335" y="3513667"/>
            <a:ext cx="1" cy="385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9283840" y="4697621"/>
            <a:ext cx="2" cy="217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p:cNvCxnSpPr>
          <p:nvPr/>
        </p:nvCxnSpPr>
        <p:spPr>
          <a:xfrm flipV="1">
            <a:off x="7615191" y="4695888"/>
            <a:ext cx="1" cy="390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9283840" y="3513667"/>
            <a:ext cx="0" cy="467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7615191" y="3513667"/>
            <a:ext cx="0" cy="467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10973190" y="4702017"/>
            <a:ext cx="0" cy="502483"/>
          </a:xfrm>
          <a:prstGeom prst="line">
            <a:avLst/>
          </a:prstGeom>
        </p:spPr>
        <p:style>
          <a:lnRef idx="1">
            <a:schemeClr val="accent1"/>
          </a:lnRef>
          <a:fillRef idx="0">
            <a:schemeClr val="accent1"/>
          </a:fillRef>
          <a:effectRef idx="0">
            <a:schemeClr val="accent1"/>
          </a:effectRef>
          <a:fontRef idx="minor">
            <a:schemeClr val="tx1"/>
          </a:fontRef>
        </p:style>
      </p:cxnSp>
      <p:sp>
        <p:nvSpPr>
          <p:cNvPr id="4" name="object 4"/>
          <p:cNvSpPr txBox="1">
            <a:spLocks noGrp="1"/>
          </p:cNvSpPr>
          <p:nvPr>
            <p:ph type="title"/>
          </p:nvPr>
        </p:nvSpPr>
        <p:spPr>
          <a:xfrm>
            <a:off x="365760" y="365760"/>
            <a:ext cx="6477232" cy="861774"/>
          </a:xfrm>
          <a:prstGeom prst="rect">
            <a:avLst/>
          </a:prstGeom>
        </p:spPr>
        <p:txBody>
          <a:bodyPr vert="horz" wrap="square" lIns="0" tIns="0" rIns="0" bIns="0" rtlCol="0">
            <a:spAutoFit/>
          </a:bodyPr>
          <a:lstStyle/>
          <a:p>
            <a:pPr marL="12700">
              <a:lnSpc>
                <a:spcPct val="100000"/>
              </a:lnSpc>
            </a:pPr>
            <a:r>
              <a:rPr lang="en-US" sz="2800" spc="-20">
                <a:solidFill>
                  <a:srgbClr val="0070C0"/>
                </a:solidFill>
                <a:latin typeface="Verdana" panose="020B0604030504040204" pitchFamily="34" charset="0"/>
                <a:ea typeface="Verdana" panose="020B0604030504040204" pitchFamily="34" charset="0"/>
                <a:cs typeface="Verdana" panose="020B0604030504040204" pitchFamily="34" charset="0"/>
              </a:rPr>
              <a:t>Banki</a:t>
            </a:r>
            <a:r>
              <a:rPr lang="en-US" sz="2800" spc="-45">
                <a:solidFill>
                  <a:srgbClr val="0070C0"/>
                </a:solidFill>
                <a:latin typeface="Verdana" panose="020B0604030504040204" pitchFamily="34" charset="0"/>
                <a:ea typeface="Verdana" panose="020B0604030504040204" pitchFamily="34" charset="0"/>
                <a:cs typeface="Verdana" panose="020B0604030504040204" pitchFamily="34" charset="0"/>
              </a:rPr>
              <a:t>n</a:t>
            </a:r>
            <a:r>
              <a:rPr lang="en-US" sz="2800" spc="-20">
                <a:solidFill>
                  <a:srgbClr val="0070C0"/>
                </a:solidFill>
                <a:latin typeface="Verdana" panose="020B0604030504040204" pitchFamily="34" charset="0"/>
                <a:ea typeface="Verdana" panose="020B0604030504040204" pitchFamily="34" charset="0"/>
                <a:cs typeface="Verdana" panose="020B0604030504040204" pitchFamily="34" charset="0"/>
              </a:rPr>
              <a:t>g</a:t>
            </a:r>
            <a:r>
              <a:rPr lang="en-US" sz="2800" spc="50">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&amp;</a:t>
            </a:r>
            <a:r>
              <a:rPr lang="en-US" sz="2800" spc="-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15">
                <a:solidFill>
                  <a:srgbClr val="0070C0"/>
                </a:solidFill>
                <a:latin typeface="Verdana" panose="020B0604030504040204" pitchFamily="34" charset="0"/>
                <a:ea typeface="Verdana" panose="020B0604030504040204" pitchFamily="34" charset="0"/>
                <a:cs typeface="Verdana" panose="020B0604030504040204" pitchFamily="34" charset="0"/>
              </a:rPr>
              <a:t>Capital</a:t>
            </a:r>
            <a:r>
              <a:rPr lang="en-US" sz="2800" spc="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Mar</a:t>
            </a:r>
            <a:r>
              <a:rPr lang="en-US" sz="2800" spc="-45">
                <a:solidFill>
                  <a:srgbClr val="0070C0"/>
                </a:solidFill>
                <a:latin typeface="Verdana" panose="020B0604030504040204" pitchFamily="34" charset="0"/>
                <a:ea typeface="Verdana" panose="020B0604030504040204" pitchFamily="34" charset="0"/>
                <a:cs typeface="Verdana" panose="020B0604030504040204" pitchFamily="34" charset="0"/>
              </a:rPr>
              <a:t>k</a:t>
            </a:r>
            <a:r>
              <a:rPr lang="en-US" sz="2800" spc="-15">
                <a:solidFill>
                  <a:srgbClr val="0070C0"/>
                </a:solidFill>
                <a:latin typeface="Verdana" panose="020B0604030504040204" pitchFamily="34" charset="0"/>
                <a:ea typeface="Verdana" panose="020B0604030504040204" pitchFamily="34" charset="0"/>
                <a:cs typeface="Verdana" panose="020B0604030504040204" pitchFamily="34" charset="0"/>
              </a:rPr>
              <a:t>ets</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20">
                <a:solidFill>
                  <a:srgbClr val="0070C0"/>
                </a:solidFill>
                <a:latin typeface="Verdana" panose="020B0604030504040204" pitchFamily="34" charset="0"/>
                <a:ea typeface="Verdana" panose="020B0604030504040204" pitchFamily="34" charset="0"/>
                <a:cs typeface="Verdana" panose="020B0604030504040204" pitchFamily="34" charset="0"/>
              </a:rPr>
              <a:t>Bu</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si</a:t>
            </a:r>
            <a:r>
              <a:rPr lang="en-US" sz="2800" spc="-35">
                <a:solidFill>
                  <a:srgbClr val="0070C0"/>
                </a:solidFill>
                <a:latin typeface="Verdana" panose="020B0604030504040204" pitchFamily="34" charset="0"/>
                <a:ea typeface="Verdana" panose="020B0604030504040204" pitchFamily="34" charset="0"/>
                <a:cs typeface="Verdana" panose="020B0604030504040204" pitchFamily="34" charset="0"/>
              </a:rPr>
              <a:t>n</a:t>
            </a:r>
            <a:r>
              <a:rPr lang="en-US" sz="2800" spc="-20">
                <a:solidFill>
                  <a:srgbClr val="0070C0"/>
                </a:solidFill>
                <a:latin typeface="Verdana" panose="020B0604030504040204" pitchFamily="34" charset="0"/>
                <a:ea typeface="Verdana" panose="020B0604030504040204" pitchFamily="34" charset="0"/>
                <a:cs typeface="Verdana" panose="020B0604030504040204" pitchFamily="34" charset="0"/>
              </a:rPr>
              <a:t>ess</a:t>
            </a:r>
            <a:r>
              <a:rPr lang="en-US" sz="2800" spc="4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15">
                <a:solidFill>
                  <a:srgbClr val="0070C0"/>
                </a:solidFill>
                <a:latin typeface="Verdana" panose="020B0604030504040204" pitchFamily="34" charset="0"/>
                <a:ea typeface="Verdana" panose="020B0604030504040204" pitchFamily="34" charset="0"/>
                <a:cs typeface="Verdana" panose="020B0604030504040204" pitchFamily="34" charset="0"/>
              </a:rPr>
              <a:t>Unit</a:t>
            </a:r>
            <a:r>
              <a:rPr lang="en-US" sz="2800" spc="-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(B</a:t>
            </a:r>
            <a:r>
              <a:rPr lang="en-US" sz="2800" spc="-15">
                <a:solidFill>
                  <a:srgbClr val="0070C0"/>
                </a:solidFill>
                <a:latin typeface="Verdana" panose="020B0604030504040204" pitchFamily="34" charset="0"/>
                <a:ea typeface="Verdana" panose="020B0604030504040204" pitchFamily="34" charset="0"/>
                <a:cs typeface="Verdana" panose="020B0604030504040204" pitchFamily="34" charset="0"/>
              </a:rPr>
              <a:t>C</a:t>
            </a:r>
            <a:r>
              <a:rPr lang="en-US" sz="2800" spc="-25">
                <a:solidFill>
                  <a:srgbClr val="0070C0"/>
                </a:solidFill>
                <a:latin typeface="Verdana" panose="020B0604030504040204" pitchFamily="34" charset="0"/>
                <a:ea typeface="Verdana" panose="020B0604030504040204" pitchFamily="34" charset="0"/>
                <a:cs typeface="Verdana" panose="020B0604030504040204" pitchFamily="34" charset="0"/>
              </a:rPr>
              <a:t>M</a:t>
            </a:r>
            <a:r>
              <a:rPr lang="en-US" sz="2800" spc="15">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sz="2800" spc="-20">
                <a:solidFill>
                  <a:srgbClr val="0070C0"/>
                </a:solidFill>
                <a:latin typeface="Verdana" panose="020B0604030504040204" pitchFamily="34" charset="0"/>
                <a:ea typeface="Verdana" panose="020B0604030504040204" pitchFamily="34" charset="0"/>
                <a:cs typeface="Verdana" panose="020B0604030504040204" pitchFamily="34" charset="0"/>
              </a:rPr>
              <a:t>BU)</a:t>
            </a:r>
          </a:p>
        </p:txBody>
      </p:sp>
      <p:sp>
        <p:nvSpPr>
          <p:cNvPr id="7" name="object 7"/>
          <p:cNvSpPr txBox="1"/>
          <p:nvPr/>
        </p:nvSpPr>
        <p:spPr>
          <a:xfrm>
            <a:off x="5844031" y="1807078"/>
            <a:ext cx="798830" cy="184666"/>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a:ea typeface="+mn-ea"/>
                <a:cs typeface="Verdana"/>
              </a:rPr>
              <a:t>BCM</a:t>
            </a:r>
            <a:r>
              <a:rPr kumimoji="0" lang="en-US" sz="1200" b="0" i="0" u="none" strike="noStrike" kern="1200" cap="none" spc="-20" normalizeH="0" baseline="0" noProof="0">
                <a:ln>
                  <a:noFill/>
                </a:ln>
                <a:solidFill>
                  <a:prstClr val="white"/>
                </a:solidFill>
                <a:effectLst/>
                <a:uLnTx/>
                <a:uFillTx/>
                <a:latin typeface="Verdana"/>
                <a:ea typeface="+mn-ea"/>
                <a:cs typeface="Verdana"/>
              </a:rPr>
              <a:t> </a:t>
            </a:r>
            <a:r>
              <a:rPr kumimoji="0" lang="en-US" sz="1200" b="0" i="0" u="none" strike="noStrike" kern="1200" cap="none" spc="0" normalizeH="0" baseline="0" noProof="0">
                <a:ln>
                  <a:noFill/>
                </a:ln>
                <a:solidFill>
                  <a:prstClr val="white"/>
                </a:solidFill>
                <a:effectLst/>
                <a:uLnTx/>
                <a:uFillTx/>
                <a:latin typeface="Verdana"/>
                <a:ea typeface="+mn-ea"/>
                <a:cs typeface="Verdana"/>
              </a:rPr>
              <a:t>BU</a:t>
            </a:r>
            <a:endParaRPr kumimoji="0" sz="1200" b="0" i="0" u="none" strike="noStrike" kern="1200" cap="none" spc="0" normalizeH="0" baseline="0" noProof="0">
              <a:ln>
                <a:noFill/>
              </a:ln>
              <a:solidFill>
                <a:prstClr val="white"/>
              </a:solidFill>
              <a:effectLst/>
              <a:uLnTx/>
              <a:uFillTx/>
              <a:latin typeface="Verdana"/>
              <a:ea typeface="+mn-ea"/>
              <a:cs typeface="Verdana"/>
            </a:endParaRPr>
          </a:p>
        </p:txBody>
      </p:sp>
      <p:sp>
        <p:nvSpPr>
          <p:cNvPr id="69" name="object 69"/>
          <p:cNvSpPr txBox="1"/>
          <p:nvPr/>
        </p:nvSpPr>
        <p:spPr>
          <a:xfrm>
            <a:off x="9157693" y="5384927"/>
            <a:ext cx="1476757" cy="307777"/>
          </a:xfrm>
          <a:prstGeom prst="rect">
            <a:avLst/>
          </a:prstGeom>
        </p:spPr>
        <p:txBody>
          <a:bodyPr vert="horz" wrap="square" lIns="0" tIns="0" rIns="0" bIns="0" rtlCol="0">
            <a:spAutoFit/>
          </a:bodyPr>
          <a:lstStyle/>
          <a:p>
            <a:pPr marL="12700" marR="5080" lvl="0" indent="350520" algn="l" defTabSz="914400" rtl="0" eaLnBrk="1" fontAlgn="auto" latinLnBrk="0" hangingPunct="1">
              <a:lnSpc>
                <a:spcPts val="122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a:t>
            </a:r>
            <a:r>
              <a:rPr kumimoji="0" lang="en-US" sz="1100" b="0" i="0" u="none" strike="noStrike" kern="1200" cap="none" spc="-2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ery C</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mpl</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x</a:t>
            </a: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a:t>
            </a: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ects</a:t>
            </a:r>
            <a:endParaRPr kumimoji="0"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a:extLst>
              <a:ext uri="{FF2B5EF4-FFF2-40B4-BE49-F238E27FC236}">
                <a16:creationId xmlns:a16="http://schemas.microsoft.com/office/drawing/2014/main" id="{FBD176F0-E774-41B0-834C-B1A70A5BCF4A}"/>
              </a:ext>
            </a:extLst>
          </p:cNvPr>
          <p:cNvSpPr/>
          <p:nvPr/>
        </p:nvSpPr>
        <p:spPr>
          <a:xfrm>
            <a:off x="4892487" y="6568465"/>
            <a:ext cx="844914" cy="204232"/>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Verdana"/>
                <a:ea typeface="+mn-ea"/>
                <a:cs typeface="+mn-cs"/>
              </a:rPr>
              <a:t>GBL Leaders</a:t>
            </a:r>
          </a:p>
        </p:txBody>
      </p:sp>
      <p:sp>
        <p:nvSpPr>
          <p:cNvPr id="105" name="Rectangle 104">
            <a:extLst>
              <a:ext uri="{FF2B5EF4-FFF2-40B4-BE49-F238E27FC236}">
                <a16:creationId xmlns:a16="http://schemas.microsoft.com/office/drawing/2014/main" id="{E85175FE-8AA7-4CAE-8903-1959132B2358}"/>
              </a:ext>
            </a:extLst>
          </p:cNvPr>
          <p:cNvSpPr/>
          <p:nvPr/>
        </p:nvSpPr>
        <p:spPr>
          <a:xfrm>
            <a:off x="6050727" y="6568465"/>
            <a:ext cx="844914" cy="204232"/>
          </a:xfrm>
          <a:prstGeom prst="rect">
            <a:avLst/>
          </a:prstGeom>
          <a:solidFill>
            <a:srgbClr val="0070AD"/>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Verdana"/>
                <a:ea typeface="+mn-ea"/>
                <a:cs typeface="+mn-cs"/>
              </a:rPr>
              <a:t>FS</a:t>
            </a:r>
          </a:p>
        </p:txBody>
      </p:sp>
      <p:cxnSp>
        <p:nvCxnSpPr>
          <p:cNvPr id="136" name="Straight Connector 135"/>
          <p:cNvCxnSpPr>
            <a:cxnSpLocks/>
          </p:cNvCxnSpPr>
          <p:nvPr/>
        </p:nvCxnSpPr>
        <p:spPr>
          <a:xfrm flipH="1">
            <a:off x="3195572" y="2309315"/>
            <a:ext cx="7752386" cy="1"/>
          </a:xfrm>
          <a:prstGeom prst="line">
            <a:avLst/>
          </a:prstGeom>
        </p:spPr>
        <p:style>
          <a:lnRef idx="1">
            <a:schemeClr val="accent1"/>
          </a:lnRef>
          <a:fillRef idx="0">
            <a:schemeClr val="accent1"/>
          </a:fillRef>
          <a:effectRef idx="0">
            <a:schemeClr val="accent1"/>
          </a:effectRef>
          <a:fontRef idx="minor">
            <a:schemeClr val="tx1"/>
          </a:fontRef>
        </p:style>
      </p:cxnSp>
      <p:pic>
        <p:nvPicPr>
          <p:cNvPr id="163" name="Picture 162"/>
          <p:cNvPicPr>
            <a:picLocks noChangeAspect="1"/>
          </p:cNvPicPr>
          <p:nvPr/>
        </p:nvPicPr>
        <p:blipFill>
          <a:blip r:embed="rId3"/>
          <a:stretch>
            <a:fillRect/>
          </a:stretch>
        </p:blipFill>
        <p:spPr>
          <a:xfrm>
            <a:off x="7489054" y="6347694"/>
            <a:ext cx="1981372" cy="475529"/>
          </a:xfrm>
          <a:prstGeom prst="rect">
            <a:avLst/>
          </a:prstGeom>
        </p:spPr>
      </p:pic>
      <p:grpSp>
        <p:nvGrpSpPr>
          <p:cNvPr id="98" name="Group 2">
            <a:extLst>
              <a:ext uri="{FF2B5EF4-FFF2-40B4-BE49-F238E27FC236}">
                <a16:creationId xmlns:a16="http://schemas.microsoft.com/office/drawing/2014/main" id="{71AEDC64-BADA-4F03-BD3B-10EFBA7E1AF8}"/>
              </a:ext>
            </a:extLst>
          </p:cNvPr>
          <p:cNvGrpSpPr/>
          <p:nvPr/>
        </p:nvGrpSpPr>
        <p:grpSpPr>
          <a:xfrm>
            <a:off x="5188731" y="1108807"/>
            <a:ext cx="2141587" cy="967248"/>
            <a:chOff x="6646112" y="30475"/>
            <a:chExt cx="2141587" cy="967248"/>
          </a:xfrm>
        </p:grpSpPr>
        <p:sp>
          <p:nvSpPr>
            <p:cNvPr id="108" name="Rectangle 4">
              <a:extLst>
                <a:ext uri="{FF2B5EF4-FFF2-40B4-BE49-F238E27FC236}">
                  <a16:creationId xmlns:a16="http://schemas.microsoft.com/office/drawing/2014/main" id="{F4F323C2-1FD7-4832-ADA4-20B72687631C}"/>
                </a:ext>
              </a:extLst>
            </p:cNvPr>
            <p:cNvSpPr>
              <a:spLocks noChangeArrowheads="1"/>
            </p:cNvSpPr>
            <p:nvPr/>
          </p:nvSpPr>
          <p:spPr bwMode="auto">
            <a:xfrm>
              <a:off x="6646112" y="30475"/>
              <a:ext cx="2141587" cy="580509"/>
            </a:xfrm>
            <a:prstGeom prst="rect">
              <a:avLst/>
            </a:prstGeom>
            <a:solidFill>
              <a:schemeClr val="bg1"/>
            </a:solidFill>
            <a:ln w="19050" algn="ctr">
              <a:solidFill>
                <a:srgbClr val="0070C0"/>
              </a:solidFill>
              <a:miter lim="800000"/>
              <a:headEnd/>
              <a:tailEnd/>
            </a:ln>
            <a:effectLst/>
          </p:spPr>
          <p:txBody>
            <a:bodyPr lIns="91440" tIns="45720" rIns="91440" bIns="45720" anchor="ct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Verdana"/>
                  <a:ea typeface="+mn-ea"/>
                  <a:cs typeface="Verdana"/>
                </a:rPr>
                <a:t>Kar</a:t>
              </a:r>
              <a:r>
                <a:rPr kumimoji="0" lang="en-US" sz="1600" b="0" i="0" u="none" strike="noStrike" kern="1200" cap="none" spc="-10" normalizeH="0" baseline="0" noProof="0">
                  <a:ln>
                    <a:noFill/>
                  </a:ln>
                  <a:solidFill>
                    <a:prstClr val="black"/>
                  </a:solidFill>
                  <a:effectLst/>
                  <a:uLnTx/>
                  <a:uFillTx/>
                  <a:latin typeface="Verdana"/>
                  <a:ea typeface="+mn-ea"/>
                  <a:cs typeface="Verdana"/>
                </a:rPr>
                <a:t>tik</a:t>
              </a:r>
              <a:r>
                <a:rPr kumimoji="0" lang="en-US" sz="1600" b="0" i="0" u="none" strike="noStrike" kern="1200" cap="none" spc="-5" normalizeH="0" baseline="0" noProof="0">
                  <a:ln>
                    <a:noFill/>
                  </a:ln>
                  <a:solidFill>
                    <a:prstClr val="black"/>
                  </a:solidFill>
                  <a:effectLst/>
                  <a:uLnTx/>
                  <a:uFillTx/>
                  <a:latin typeface="Verdana"/>
                  <a:ea typeface="+mn-ea"/>
                  <a:cs typeface="Verdana"/>
                </a:rPr>
                <a:t> R</a:t>
              </a:r>
              <a:r>
                <a:rPr kumimoji="0" lang="en-US" sz="1600" b="0" i="0" u="none" strike="noStrike" kern="1200" cap="none" spc="0" normalizeH="0" baseline="0" noProof="0">
                  <a:ln>
                    <a:noFill/>
                  </a:ln>
                  <a:solidFill>
                    <a:prstClr val="black"/>
                  </a:solidFill>
                  <a:effectLst/>
                  <a:uLnTx/>
                  <a:uFillTx/>
                  <a:latin typeface="Verdana"/>
                  <a:ea typeface="+mn-ea"/>
                  <a:cs typeface="Verdana"/>
                </a:rPr>
                <a:t>am</a:t>
              </a:r>
              <a:r>
                <a:rPr kumimoji="0" lang="en-US" sz="1600" b="0" i="0" u="none" strike="noStrike" kern="1200" cap="none" spc="-10" normalizeH="0" baseline="0" noProof="0">
                  <a:ln>
                    <a:noFill/>
                  </a:ln>
                  <a:solidFill>
                    <a:prstClr val="black"/>
                  </a:solidFill>
                  <a:effectLst/>
                  <a:uLnTx/>
                  <a:uFillTx/>
                  <a:latin typeface="Verdana"/>
                  <a:ea typeface="+mn-ea"/>
                  <a:cs typeface="Verdana"/>
                </a:rPr>
                <a:t>akr</a:t>
              </a:r>
              <a:r>
                <a:rPr kumimoji="0" lang="en-US" sz="1600" b="0" i="0" u="none" strike="noStrike" kern="1200" cap="none" spc="0" normalizeH="0" baseline="0" noProof="0">
                  <a:ln>
                    <a:noFill/>
                  </a:ln>
                  <a:solidFill>
                    <a:prstClr val="black"/>
                  </a:solidFill>
                  <a:effectLst/>
                  <a:uLnTx/>
                  <a:uFillTx/>
                  <a:latin typeface="Verdana"/>
                  <a:ea typeface="+mn-ea"/>
                  <a:cs typeface="Verdana"/>
                </a:rPr>
                <a:t>i</a:t>
              </a:r>
              <a:r>
                <a:rPr kumimoji="0" lang="en-US" sz="1600" b="0" i="0" u="none" strike="noStrike" kern="1200" cap="none" spc="-10" normalizeH="0" baseline="0" noProof="0">
                  <a:ln>
                    <a:noFill/>
                  </a:ln>
                  <a:solidFill>
                    <a:prstClr val="black"/>
                  </a:solidFill>
                  <a:effectLst/>
                  <a:uLnTx/>
                  <a:uFillTx/>
                  <a:latin typeface="Verdana"/>
                  <a:ea typeface="+mn-ea"/>
                  <a:cs typeface="Verdana"/>
                </a:rPr>
                <a:t>s</a:t>
              </a:r>
              <a:r>
                <a:rPr kumimoji="0" lang="en-US" sz="1600" b="0" i="0" u="none" strike="noStrike" kern="1200" cap="none" spc="-5" normalizeH="0" baseline="0" noProof="0">
                  <a:ln>
                    <a:noFill/>
                  </a:ln>
                  <a:solidFill>
                    <a:prstClr val="black"/>
                  </a:solidFill>
                  <a:effectLst/>
                  <a:uLnTx/>
                  <a:uFillTx/>
                  <a:latin typeface="Verdana"/>
                  <a:ea typeface="+mn-ea"/>
                  <a:cs typeface="Verdana"/>
                </a:rPr>
                <a:t>h</a:t>
              </a:r>
              <a:r>
                <a:rPr kumimoji="0" lang="en-US" sz="1600" b="0" i="0" u="none" strike="noStrike" kern="1200" cap="none" spc="-10" normalizeH="0" baseline="0" noProof="0">
                  <a:ln>
                    <a:noFill/>
                  </a:ln>
                  <a:solidFill>
                    <a:prstClr val="black"/>
                  </a:solidFill>
                  <a:effectLst/>
                  <a:uLnTx/>
                  <a:uFillTx/>
                  <a:latin typeface="Verdana"/>
                  <a:ea typeface="+mn-ea"/>
                  <a:cs typeface="Verdana"/>
                </a:rPr>
                <a:t>n</a:t>
              </a:r>
              <a:r>
                <a:rPr kumimoji="0" lang="en-US" sz="1600" b="0" i="0" u="none" strike="noStrike" kern="1200" cap="none" spc="0" normalizeH="0" baseline="0" noProof="0">
                  <a:ln>
                    <a:noFill/>
                  </a:ln>
                  <a:solidFill>
                    <a:prstClr val="black"/>
                  </a:solidFill>
                  <a:effectLst/>
                  <a:uLnTx/>
                  <a:uFillTx/>
                  <a:latin typeface="Verdana"/>
                  <a:ea typeface="+mn-ea"/>
                  <a:cs typeface="Verdana"/>
                </a:rPr>
                <a:t>an</a:t>
              </a:r>
            </a:p>
          </p:txBody>
        </p:sp>
        <p:sp>
          <p:nvSpPr>
            <p:cNvPr id="109" name="Rectangle 108">
              <a:extLst>
                <a:ext uri="{FF2B5EF4-FFF2-40B4-BE49-F238E27FC236}">
                  <a16:creationId xmlns:a16="http://schemas.microsoft.com/office/drawing/2014/main" id="{C8BDD3F5-AE20-4515-B10D-C176C41AF356}"/>
                </a:ext>
              </a:extLst>
            </p:cNvPr>
            <p:cNvSpPr/>
            <p:nvPr/>
          </p:nvSpPr>
          <p:spPr>
            <a:xfrm>
              <a:off x="6646112" y="611037"/>
              <a:ext cx="2141587" cy="386686"/>
            </a:xfrm>
            <a:prstGeom prst="rect">
              <a:avLst/>
            </a:prstGeom>
            <a:solidFill>
              <a:srgbClr val="0070C0"/>
            </a:solidFill>
            <a:ln w="190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a:ea typeface="+mn-ea"/>
                  <a:cs typeface="Verdana"/>
                </a:rPr>
                <a:t>BCM</a:t>
              </a:r>
              <a:r>
                <a:rPr kumimoji="0" lang="en-US" sz="1200" b="0" i="0" u="none" strike="noStrike" kern="1200" cap="none" spc="-20" normalizeH="0" baseline="0" noProof="0">
                  <a:ln>
                    <a:noFill/>
                  </a:ln>
                  <a:solidFill>
                    <a:prstClr val="white"/>
                  </a:solidFill>
                  <a:effectLst/>
                  <a:uLnTx/>
                  <a:uFillTx/>
                  <a:latin typeface="Verdana"/>
                  <a:ea typeface="+mn-ea"/>
                  <a:cs typeface="Verdana"/>
                </a:rPr>
                <a:t> </a:t>
              </a:r>
              <a:r>
                <a:rPr kumimoji="0" lang="en-US" sz="1200" b="0" i="0" u="none" strike="noStrike" kern="1200" cap="none" spc="0" normalizeH="0" baseline="0" noProof="0">
                  <a:ln>
                    <a:noFill/>
                  </a:ln>
                  <a:solidFill>
                    <a:prstClr val="white"/>
                  </a:solidFill>
                  <a:effectLst/>
                  <a:uLnTx/>
                  <a:uFillTx/>
                  <a:latin typeface="Verdana"/>
                  <a:ea typeface="+mn-ea"/>
                  <a:cs typeface="Verdana"/>
                </a:rPr>
                <a:t>BU</a:t>
              </a:r>
            </a:p>
          </p:txBody>
        </p:sp>
      </p:grpSp>
      <p:sp>
        <p:nvSpPr>
          <p:cNvPr id="114" name="object 22">
            <a:extLst>
              <a:ext uri="{FF2B5EF4-FFF2-40B4-BE49-F238E27FC236}">
                <a16:creationId xmlns:a16="http://schemas.microsoft.com/office/drawing/2014/main" id="{7BC552C6-E9B4-4D93-A61A-4AE14E00E485}"/>
              </a:ext>
            </a:extLst>
          </p:cNvPr>
          <p:cNvSpPr txBox="1"/>
          <p:nvPr/>
        </p:nvSpPr>
        <p:spPr>
          <a:xfrm>
            <a:off x="4928852" y="2924305"/>
            <a:ext cx="668850" cy="333425"/>
          </a:xfrm>
          <a:prstGeom prst="rect">
            <a:avLst/>
          </a:prstGeom>
        </p:spPr>
        <p:txBody>
          <a:bodyPr vert="horz" wrap="square" lIns="0" tIns="0" rIns="0" bIns="0" rtlCol="0" anchor="ctr">
            <a:spAutoFit/>
          </a:bodyP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 1</a:t>
            </a:r>
            <a:endParaRPr kumimoji="0"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Canada</a:t>
            </a:r>
            <a:endParaRPr kumimoji="0"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118" name="Group 117">
            <a:extLst>
              <a:ext uri="{FF2B5EF4-FFF2-40B4-BE49-F238E27FC236}">
                <a16:creationId xmlns:a16="http://schemas.microsoft.com/office/drawing/2014/main" id="{E72B27C3-1185-4C86-BCFE-5655223F084C}"/>
              </a:ext>
            </a:extLst>
          </p:cNvPr>
          <p:cNvGrpSpPr/>
          <p:nvPr/>
        </p:nvGrpSpPr>
        <p:grpSpPr>
          <a:xfrm>
            <a:off x="6894755" y="4906734"/>
            <a:ext cx="1440873" cy="894608"/>
            <a:chOff x="1421727" y="4181855"/>
            <a:chExt cx="1440873" cy="894608"/>
          </a:xfrm>
        </p:grpSpPr>
        <p:sp>
          <p:nvSpPr>
            <p:cNvPr id="120" name="TextBox 119">
              <a:extLst>
                <a:ext uri="{FF2B5EF4-FFF2-40B4-BE49-F238E27FC236}">
                  <a16:creationId xmlns:a16="http://schemas.microsoft.com/office/drawing/2014/main" id="{A66655B9-B98B-4621-A114-543D515E7022}"/>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dirty="0">
                  <a:ln>
                    <a:noFill/>
                  </a:ln>
                  <a:solidFill>
                    <a:prstClr val="black"/>
                  </a:solidFill>
                  <a:effectLst/>
                  <a:uLnTx/>
                  <a:uFillTx/>
                  <a:latin typeface="Verdana"/>
                  <a:ea typeface="+mn-ea"/>
                  <a:cs typeface="Verdana"/>
                </a:rPr>
                <a:t>Som</a:t>
              </a:r>
              <a:r>
                <a:rPr kumimoji="0" lang="en-US" sz="1100" b="0" i="0" u="none" strike="noStrike" kern="1200" cap="none" spc="5" normalizeH="0" baseline="0" noProof="0" dirty="0">
                  <a:ln>
                    <a:noFill/>
                  </a:ln>
                  <a:solidFill>
                    <a:prstClr val="black"/>
                  </a:solidFill>
                  <a:effectLst/>
                  <a:uLnTx/>
                  <a:uFillTx/>
                  <a:latin typeface="Verdana"/>
                  <a:ea typeface="+mn-ea"/>
                  <a:cs typeface="Verdana"/>
                </a:rPr>
                <a:t> </a:t>
              </a:r>
              <a:r>
                <a:rPr kumimoji="0" lang="en-US" sz="1100" b="0" i="0" u="none" strike="noStrike" kern="1200" cap="none" spc="-10" normalizeH="0" baseline="0" noProof="0" dirty="0">
                  <a:ln>
                    <a:noFill/>
                  </a:ln>
                  <a:solidFill>
                    <a:prstClr val="black"/>
                  </a:solidFill>
                  <a:effectLst/>
                  <a:uLnTx/>
                  <a:uFillTx/>
                  <a:latin typeface="Verdana"/>
                  <a:ea typeface="+mn-ea"/>
                  <a:cs typeface="Verdana"/>
                </a:rPr>
                <a:t>S</a:t>
              </a:r>
              <a:r>
                <a:rPr kumimoji="0" lang="en-US" sz="1100" b="0" i="0" u="none" strike="noStrike" kern="1200" cap="none" spc="5" normalizeH="0" baseline="0" noProof="0" dirty="0">
                  <a:ln>
                    <a:noFill/>
                  </a:ln>
                  <a:solidFill>
                    <a:prstClr val="black"/>
                  </a:solidFill>
                  <a:effectLst/>
                  <a:uLnTx/>
                  <a:uFillTx/>
                  <a:latin typeface="Verdana"/>
                  <a:ea typeface="+mn-ea"/>
                  <a:cs typeface="Verdana"/>
                </a:rPr>
                <a:t> </a:t>
              </a:r>
              <a:r>
                <a:rPr kumimoji="0" lang="en-US" sz="1100" b="0" i="0" u="none" strike="noStrike" kern="1200" cap="none" spc="-15" normalizeH="0" baseline="0" noProof="0" dirty="0">
                  <a:ln>
                    <a:noFill/>
                  </a:ln>
                  <a:solidFill>
                    <a:prstClr val="black"/>
                  </a:solidFill>
                  <a:effectLst/>
                  <a:uLnTx/>
                  <a:uFillTx/>
                  <a:latin typeface="Verdana"/>
                  <a:ea typeface="+mn-ea"/>
                  <a:cs typeface="Verdana"/>
                </a:rPr>
                <a:t>Royyur</a:t>
              </a:r>
              <a:r>
                <a:rPr kumimoji="0" lang="en-US" sz="1100" b="0" i="0" u="none" strike="noStrike" kern="1200" cap="none" spc="-10" normalizeH="0" baseline="0" noProof="0" dirty="0">
                  <a:ln>
                    <a:noFill/>
                  </a:ln>
                  <a:solidFill>
                    <a:prstClr val="black"/>
                  </a:solidFill>
                  <a:effectLst/>
                  <a:uLnTx/>
                  <a:uFillTx/>
                  <a:latin typeface="Verdana"/>
                  <a:ea typeface="+mn-ea"/>
                  <a:cs typeface="Verdana"/>
                </a:rPr>
                <a:t>u</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21" name="TextBox 120">
              <a:extLst>
                <a:ext uri="{FF2B5EF4-FFF2-40B4-BE49-F238E27FC236}">
                  <a16:creationId xmlns:a16="http://schemas.microsoft.com/office/drawing/2014/main" id="{AEFF57DA-9307-4C15-96DA-051C6F8F9BBA}"/>
                </a:ext>
              </a:extLst>
            </p:cNvPr>
            <p:cNvSpPr txBox="1"/>
            <p:nvPr/>
          </p:nvSpPr>
          <p:spPr>
            <a:xfrm>
              <a:off x="1421727" y="4650705"/>
              <a:ext cx="1440873" cy="425758"/>
            </a:xfrm>
            <a:prstGeom prst="rect">
              <a:avLst/>
            </a:prstGeom>
            <a:solidFill>
              <a:srgbClr val="0070C0"/>
            </a:solidFill>
            <a:ln>
              <a:solidFill>
                <a:srgbClr val="0070C0"/>
              </a:solidFill>
            </a:ln>
          </p:spPr>
          <p:txBody>
            <a:bodyPr wrap="square" rtlCol="0">
              <a:spAutoFit/>
            </a:bodyP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U4</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Bar</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a:t>
              </a:r>
              <a:r>
                <a:rPr kumimoji="0" lang="en-US" sz="1100" b="0" i="0" u="none" strike="noStrike" kern="1200" cap="none" spc="-3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y</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t>
              </a:r>
            </a:p>
          </p:txBody>
        </p:sp>
      </p:grpSp>
      <p:grpSp>
        <p:nvGrpSpPr>
          <p:cNvPr id="15" name="Group 16">
            <a:extLst>
              <a:ext uri="{FF2B5EF4-FFF2-40B4-BE49-F238E27FC236}">
                <a16:creationId xmlns:a16="http://schemas.microsoft.com/office/drawing/2014/main" id="{F55C4D68-3D89-4AA0-B08A-4DEB33C5691E}"/>
              </a:ext>
            </a:extLst>
          </p:cNvPr>
          <p:cNvGrpSpPr/>
          <p:nvPr/>
        </p:nvGrpSpPr>
        <p:grpSpPr>
          <a:xfrm>
            <a:off x="8563404" y="4906734"/>
            <a:ext cx="1440874" cy="898323"/>
            <a:chOff x="9199412" y="4652654"/>
            <a:chExt cx="1440874" cy="898323"/>
          </a:xfrm>
        </p:grpSpPr>
        <p:sp>
          <p:nvSpPr>
            <p:cNvPr id="124" name="TextBox 123">
              <a:extLst>
                <a:ext uri="{FF2B5EF4-FFF2-40B4-BE49-F238E27FC236}">
                  <a16:creationId xmlns:a16="http://schemas.microsoft.com/office/drawing/2014/main" id="{52CF02B4-A93A-4711-9576-1453C1352E0C}"/>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20" normalizeH="0" baseline="0" noProof="0" dirty="0">
                  <a:ln>
                    <a:noFill/>
                  </a:ln>
                  <a:solidFill>
                    <a:prstClr val="black"/>
                  </a:solidFill>
                  <a:effectLst/>
                  <a:uLnTx/>
                  <a:uFillTx/>
                  <a:latin typeface="Verdana"/>
                  <a:ea typeface="+mn-ea"/>
                  <a:cs typeface="Verdana"/>
                </a:rPr>
                <a:t>A</a:t>
              </a:r>
              <a:r>
                <a:rPr kumimoji="0" lang="en-US" sz="1100" b="0" i="0" u="none" strike="noStrike" kern="1200" cap="none" spc="-15" normalizeH="0" baseline="0" noProof="0" dirty="0">
                  <a:ln>
                    <a:noFill/>
                  </a:ln>
                  <a:solidFill>
                    <a:prstClr val="black"/>
                  </a:solidFill>
                  <a:effectLst/>
                  <a:uLnTx/>
                  <a:uFillTx/>
                  <a:latin typeface="Verdana"/>
                  <a:ea typeface="+mn-ea"/>
                  <a:cs typeface="Verdana"/>
                </a:rPr>
                <a:t>shis</a:t>
              </a:r>
              <a:r>
                <a:rPr kumimoji="0" lang="en-US" sz="1100" b="0" i="0" u="none" strike="noStrike" kern="1200" cap="none" spc="-10" normalizeH="0" baseline="0" noProof="0" dirty="0">
                  <a:ln>
                    <a:noFill/>
                  </a:ln>
                  <a:solidFill>
                    <a:prstClr val="black"/>
                  </a:solidFill>
                  <a:effectLst/>
                  <a:uLnTx/>
                  <a:uFillTx/>
                  <a:latin typeface="Verdana"/>
                  <a:ea typeface="+mn-ea"/>
                  <a:cs typeface="Verdana"/>
                </a:rPr>
                <a:t>h</a:t>
              </a:r>
              <a:r>
                <a:rPr kumimoji="0" lang="en-US" sz="1100" b="0" i="0" u="none" strike="noStrike" kern="1200" cap="none" spc="0" normalizeH="0" baseline="0" noProof="0" dirty="0">
                  <a:ln>
                    <a:noFill/>
                  </a:ln>
                  <a:solidFill>
                    <a:prstClr val="black"/>
                  </a:solidFill>
                  <a:effectLst/>
                  <a:uLnTx/>
                  <a:uFillTx/>
                  <a:latin typeface="Verdana"/>
                  <a:ea typeface="+mn-ea"/>
                  <a:cs typeface="Verdana"/>
                </a:rPr>
                <a:t> </a:t>
              </a:r>
              <a:r>
                <a:rPr kumimoji="0" lang="en-US" sz="1100" b="0" i="0" u="none" strike="noStrike" kern="1200" cap="none" spc="-10" normalizeH="0" baseline="0" noProof="0" dirty="0">
                  <a:ln>
                    <a:noFill/>
                  </a:ln>
                  <a:solidFill>
                    <a:prstClr val="black"/>
                  </a:solidFill>
                  <a:effectLst/>
                  <a:uLnTx/>
                  <a:uFillTx/>
                  <a:latin typeface="Verdana"/>
                  <a:ea typeface="+mn-ea"/>
                  <a:cs typeface="Verdana"/>
                </a:rPr>
                <a:t>Devalek</a:t>
              </a:r>
              <a:r>
                <a:rPr kumimoji="0" lang="en-US" sz="1100" b="0" i="0" u="none" strike="noStrike" kern="1200" cap="none" spc="-15" normalizeH="0" baseline="0" noProof="0" dirty="0">
                  <a:ln>
                    <a:noFill/>
                  </a:ln>
                  <a:solidFill>
                    <a:prstClr val="black"/>
                  </a:solidFill>
                  <a:effectLst/>
                  <a:uLnTx/>
                  <a:uFillTx/>
                  <a:latin typeface="Verdana"/>
                  <a:ea typeface="+mn-ea"/>
                  <a:cs typeface="Verdana"/>
                </a:rPr>
                <a:t>a</a:t>
              </a:r>
              <a:r>
                <a:rPr kumimoji="0" lang="en-US" sz="1100" b="0" i="0" u="none" strike="noStrike" kern="1200" cap="none" spc="-5" normalizeH="0" baseline="0" noProof="0" dirty="0">
                  <a:ln>
                    <a:noFill/>
                  </a:ln>
                  <a:solidFill>
                    <a:prstClr val="black"/>
                  </a:solidFill>
                  <a:effectLst/>
                  <a:uLnTx/>
                  <a:uFillTx/>
                  <a:latin typeface="Verdana"/>
                  <a:ea typeface="+mn-ea"/>
                  <a:cs typeface="Verdana"/>
                </a:rPr>
                <a:t>r</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4" name="Rectangle 19">
              <a:extLst>
                <a:ext uri="{FF2B5EF4-FFF2-40B4-BE49-F238E27FC236}">
                  <a16:creationId xmlns:a16="http://schemas.microsoft.com/office/drawing/2014/main" id="{0D8E4F69-AE17-4CF4-8077-D4EA9C9F05FE}"/>
                </a:ext>
              </a:extLst>
            </p:cNvPr>
            <p:cNvSpPr/>
            <p:nvPr/>
          </p:nvSpPr>
          <p:spPr>
            <a:xfrm>
              <a:off x="9199412" y="5116441"/>
              <a:ext cx="1440873" cy="4345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U5 HSBC</a:t>
              </a:r>
            </a:p>
          </p:txBody>
        </p:sp>
      </p:grpSp>
      <p:grpSp>
        <p:nvGrpSpPr>
          <p:cNvPr id="130" name="Group 129">
            <a:extLst>
              <a:ext uri="{FF2B5EF4-FFF2-40B4-BE49-F238E27FC236}">
                <a16:creationId xmlns:a16="http://schemas.microsoft.com/office/drawing/2014/main" id="{174BA438-FE3A-4CA7-A0C3-769DF33DA33E}"/>
              </a:ext>
            </a:extLst>
          </p:cNvPr>
          <p:cNvGrpSpPr/>
          <p:nvPr/>
        </p:nvGrpSpPr>
        <p:grpSpPr>
          <a:xfrm>
            <a:off x="10232054" y="4906734"/>
            <a:ext cx="1440874" cy="898323"/>
            <a:chOff x="9199412" y="4652654"/>
            <a:chExt cx="1440874" cy="898323"/>
          </a:xfrm>
        </p:grpSpPr>
        <p:sp>
          <p:nvSpPr>
            <p:cNvPr id="131" name="TextBox 130">
              <a:extLst>
                <a:ext uri="{FF2B5EF4-FFF2-40B4-BE49-F238E27FC236}">
                  <a16:creationId xmlns:a16="http://schemas.microsoft.com/office/drawing/2014/main" id="{C021FB38-EC4C-437B-B32A-896CD2505E83}"/>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a:ln>
                    <a:noFill/>
                  </a:ln>
                  <a:solidFill>
                    <a:prstClr val="black"/>
                  </a:solidFill>
                  <a:effectLst/>
                  <a:uLnTx/>
                  <a:uFillTx/>
                  <a:latin typeface="Verdana"/>
                  <a:ea typeface="+mn-ea"/>
                  <a:cs typeface="Verdana"/>
                </a:rPr>
                <a:t>Sanka</a:t>
              </a:r>
              <a:r>
                <a:rPr kumimoji="0" lang="en-US" sz="1100" b="0" i="0" u="none" strike="noStrike" kern="1200" cap="none" spc="-5" normalizeH="0" baseline="0" noProof="0">
                  <a:ln>
                    <a:noFill/>
                  </a:ln>
                  <a:solidFill>
                    <a:prstClr val="black"/>
                  </a:solidFill>
                  <a:effectLst/>
                  <a:uLnTx/>
                  <a:uFillTx/>
                  <a:latin typeface="Verdana"/>
                  <a:ea typeface="+mn-ea"/>
                  <a:cs typeface="Verdana"/>
                </a:rPr>
                <a:t>r</a:t>
              </a:r>
              <a:r>
                <a:rPr kumimoji="0" lang="en-US" sz="1100" b="0" i="0" u="none" strike="noStrike" kern="1200" cap="none" spc="10" normalizeH="0" baseline="0" noProof="0">
                  <a:ln>
                    <a:noFill/>
                  </a:ln>
                  <a:solidFill>
                    <a:prstClr val="black"/>
                  </a:solidFill>
                  <a:effectLst/>
                  <a:uLnTx/>
                  <a:uFillTx/>
                  <a:latin typeface="Verdana"/>
                  <a:ea typeface="+mn-ea"/>
                  <a:cs typeface="Verdana"/>
                </a:rPr>
                <a:t> </a:t>
              </a:r>
              <a:r>
                <a:rPr kumimoji="0" lang="en-US" sz="1100" b="0" i="0" u="none" strike="noStrike" kern="1200" cap="none" spc="-10" normalizeH="0" baseline="0" noProof="0">
                  <a:ln>
                    <a:noFill/>
                  </a:ln>
                  <a:solidFill>
                    <a:prstClr val="black"/>
                  </a:solidFill>
                  <a:effectLst/>
                  <a:uLnTx/>
                  <a:uFillTx/>
                  <a:latin typeface="Verdana"/>
                  <a:ea typeface="+mn-ea"/>
                  <a:cs typeface="Verdana"/>
                </a:rPr>
                <a:t>Kr</a:t>
              </a:r>
              <a:r>
                <a:rPr kumimoji="0" lang="en-US" sz="1100" b="0" i="0" u="none" strike="noStrike" kern="1200" cap="none" spc="-15" normalizeH="0" baseline="0" noProof="0">
                  <a:ln>
                    <a:noFill/>
                  </a:ln>
                  <a:solidFill>
                    <a:prstClr val="black"/>
                  </a:solidFill>
                  <a:effectLst/>
                  <a:uLnTx/>
                  <a:uFillTx/>
                  <a:latin typeface="Verdana"/>
                  <a:ea typeface="+mn-ea"/>
                  <a:cs typeface="Verdana"/>
                </a:rPr>
                <a:t>ishn</a:t>
              </a: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0" normalizeH="0" baseline="0" noProof="0">
                  <a:ln>
                    <a:noFill/>
                  </a:ln>
                  <a:solidFill>
                    <a:prstClr val="black"/>
                  </a:solidFill>
                  <a:effectLst/>
                  <a:uLnTx/>
                  <a:uFillTx/>
                  <a:latin typeface="Verdana"/>
                  <a:ea typeface="+mn-ea"/>
                  <a:cs typeface="Verdana"/>
                </a:rPr>
                <a:t>n</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32" name="Rectangle 131">
              <a:extLst>
                <a:ext uri="{FF2B5EF4-FFF2-40B4-BE49-F238E27FC236}">
                  <a16:creationId xmlns:a16="http://schemas.microsoft.com/office/drawing/2014/main" id="{D33C6682-103A-4A8C-B2B2-9E2C1E3F1BAF}"/>
                </a:ext>
              </a:extLst>
            </p:cNvPr>
            <p:cNvSpPr/>
            <p:nvPr/>
          </p:nvSpPr>
          <p:spPr>
            <a:xfrm>
              <a:off x="9199412" y="5116441"/>
              <a:ext cx="1440873" cy="4345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335"/>
                </a:lnSpc>
                <a:spcBef>
                  <a:spcPts val="0"/>
                </a:spcBef>
                <a:spcAft>
                  <a:spcPts val="0"/>
                </a:spcAft>
                <a:buClrTx/>
                <a:buSzTx/>
                <a:buFontTx/>
                <a:buNone/>
                <a:tabLst/>
                <a:defRPr/>
              </a:pP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U6</a:t>
              </a:r>
            </a:p>
            <a:p>
              <a:pPr marL="0" marR="0" lvl="0" indent="0" algn="ctr" defTabSz="914400" rtl="0" eaLnBrk="1" fontAlgn="auto" latinLnBrk="0" hangingPunct="1">
                <a:lnSpc>
                  <a:spcPts val="1335"/>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New</a:t>
              </a: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siness</a:t>
              </a:r>
            </a:p>
          </p:txBody>
        </p:sp>
      </p:grpSp>
      <p:grpSp>
        <p:nvGrpSpPr>
          <p:cNvPr id="23" name="Group 22"/>
          <p:cNvGrpSpPr/>
          <p:nvPr/>
        </p:nvGrpSpPr>
        <p:grpSpPr>
          <a:xfrm>
            <a:off x="6904519" y="3690733"/>
            <a:ext cx="4778173" cy="898323"/>
            <a:chOff x="6894755" y="3652352"/>
            <a:chExt cx="4778173" cy="898323"/>
          </a:xfrm>
        </p:grpSpPr>
        <p:grpSp>
          <p:nvGrpSpPr>
            <p:cNvPr id="3" name="Group 14">
              <a:extLst>
                <a:ext uri="{FF2B5EF4-FFF2-40B4-BE49-F238E27FC236}">
                  <a16:creationId xmlns:a16="http://schemas.microsoft.com/office/drawing/2014/main" id="{4698BE43-EF8B-44E5-A068-3B37E0C45DAF}"/>
                </a:ext>
              </a:extLst>
            </p:cNvPr>
            <p:cNvGrpSpPr/>
            <p:nvPr/>
          </p:nvGrpSpPr>
          <p:grpSpPr>
            <a:xfrm>
              <a:off x="6894755" y="3652352"/>
              <a:ext cx="1440873" cy="894608"/>
              <a:chOff x="1421727" y="4181855"/>
              <a:chExt cx="1440873" cy="894608"/>
            </a:xfrm>
          </p:grpSpPr>
          <p:sp>
            <p:nvSpPr>
              <p:cNvPr id="116" name="TextBox 115">
                <a:extLst>
                  <a:ext uri="{FF2B5EF4-FFF2-40B4-BE49-F238E27FC236}">
                    <a16:creationId xmlns:a16="http://schemas.microsoft.com/office/drawing/2014/main" id="{3BFCD79B-77BE-4B14-9C94-2FBBB148F98D}"/>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a:ln>
                      <a:noFill/>
                    </a:ln>
                    <a:solidFill>
                      <a:prstClr val="black"/>
                    </a:solidFill>
                    <a:effectLst/>
                    <a:uLnTx/>
                    <a:uFillTx/>
                    <a:latin typeface="Verdana"/>
                    <a:ea typeface="+mn-ea"/>
                    <a:cs typeface="Verdana"/>
                  </a:rPr>
                  <a:t>Soumy</a:t>
                </a:r>
                <a:r>
                  <a:rPr kumimoji="0" lang="en-US" sz="1100" b="0" i="0" u="none" strike="noStrike" kern="1200" cap="none" spc="-10" normalizeH="0" baseline="0" noProof="0">
                    <a:ln>
                      <a:noFill/>
                    </a:ln>
                    <a:solidFill>
                      <a:prstClr val="black"/>
                    </a:solidFill>
                    <a:effectLst/>
                    <a:uLnTx/>
                    <a:uFillTx/>
                    <a:latin typeface="Verdana"/>
                    <a:ea typeface="+mn-ea"/>
                    <a:cs typeface="Verdana"/>
                  </a:rPr>
                  <a:t>a</a:t>
                </a:r>
                <a:r>
                  <a:rPr kumimoji="0" lang="en-US" sz="1100" b="0" i="0" u="none" strike="noStrike" kern="1200" cap="none" spc="10" normalizeH="0" baseline="0" noProof="0">
                    <a:ln>
                      <a:noFill/>
                    </a:ln>
                    <a:solidFill>
                      <a:prstClr val="black"/>
                    </a:solidFill>
                    <a:effectLst/>
                    <a:uLnTx/>
                    <a:uFillTx/>
                    <a:latin typeface="Verdana"/>
                    <a:ea typeface="+mn-ea"/>
                    <a:cs typeface="Verdana"/>
                  </a:rPr>
                  <a:t> </a:t>
                </a:r>
                <a:r>
                  <a:rPr kumimoji="0" lang="en-US" sz="1100" b="0" i="0" u="none" strike="noStrike" kern="1200" cap="none" spc="-15" normalizeH="0" baseline="0" noProof="0">
                    <a:ln>
                      <a:noFill/>
                    </a:ln>
                    <a:solidFill>
                      <a:prstClr val="black"/>
                    </a:solidFill>
                    <a:effectLst/>
                    <a:uLnTx/>
                    <a:uFillTx/>
                    <a:latin typeface="Verdana"/>
                    <a:ea typeface="+mn-ea"/>
                    <a:cs typeface="Verdana"/>
                  </a:rPr>
                  <a:t>Ghos</a:t>
                </a:r>
                <a:r>
                  <a:rPr kumimoji="0" lang="en-US" sz="1100" b="0" i="0" u="none" strike="noStrike" kern="1200" cap="none" spc="-10" normalizeH="0" baseline="0" noProof="0">
                    <a:ln>
                      <a:noFill/>
                    </a:ln>
                    <a:solidFill>
                      <a:prstClr val="black"/>
                    </a:solidFill>
                    <a:effectLst/>
                    <a:uLnTx/>
                    <a:uFillTx/>
                    <a:latin typeface="Verdana"/>
                    <a:ea typeface="+mn-ea"/>
                    <a:cs typeface="Verdana"/>
                  </a:rPr>
                  <a:t>h</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17" name="TextBox 116">
                <a:extLst>
                  <a:ext uri="{FF2B5EF4-FFF2-40B4-BE49-F238E27FC236}">
                    <a16:creationId xmlns:a16="http://schemas.microsoft.com/office/drawing/2014/main" id="{E781BEAD-0E19-4F3A-AA84-83F7994CDBB7}"/>
                  </a:ext>
                </a:extLst>
              </p:cNvPr>
              <p:cNvSpPr txBox="1"/>
              <p:nvPr/>
            </p:nvSpPr>
            <p:spPr>
              <a:xfrm>
                <a:off x="1421727" y="4650705"/>
                <a:ext cx="1440873" cy="425758"/>
              </a:xfrm>
              <a:prstGeom prst="rect">
                <a:avLst/>
              </a:prstGeom>
              <a:solidFill>
                <a:srgbClr val="0070C0"/>
              </a:solidFill>
              <a:ln>
                <a:solidFill>
                  <a:srgbClr val="0070C0"/>
                </a:solidFill>
              </a:ln>
            </p:spPr>
            <p:txBody>
              <a:bodyPr wrap="square" rtlCol="0">
                <a:spAutoFit/>
              </a:bodyP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U1</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Canada</a:t>
                </a:r>
              </a:p>
            </p:txBody>
          </p:sp>
        </p:grpSp>
        <p:grpSp>
          <p:nvGrpSpPr>
            <p:cNvPr id="126" name="Group 125">
              <a:extLst>
                <a:ext uri="{FF2B5EF4-FFF2-40B4-BE49-F238E27FC236}">
                  <a16:creationId xmlns:a16="http://schemas.microsoft.com/office/drawing/2014/main" id="{D36F644E-7A04-4044-8AE4-C114AF11EFDE}"/>
                </a:ext>
              </a:extLst>
            </p:cNvPr>
            <p:cNvGrpSpPr/>
            <p:nvPr/>
          </p:nvGrpSpPr>
          <p:grpSpPr>
            <a:xfrm>
              <a:off x="8563404" y="3652352"/>
              <a:ext cx="1440874" cy="898323"/>
              <a:chOff x="9199412" y="4652654"/>
              <a:chExt cx="1440874" cy="898323"/>
            </a:xfrm>
          </p:grpSpPr>
          <p:sp>
            <p:nvSpPr>
              <p:cNvPr id="127" name="TextBox 126">
                <a:extLst>
                  <a:ext uri="{FF2B5EF4-FFF2-40B4-BE49-F238E27FC236}">
                    <a16:creationId xmlns:a16="http://schemas.microsoft.com/office/drawing/2014/main" id="{5547CA8A-58C8-4371-B6B5-47486E402FAF}"/>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a:ln>
                      <a:noFill/>
                    </a:ln>
                    <a:solidFill>
                      <a:prstClr val="black"/>
                    </a:solidFill>
                    <a:effectLst/>
                    <a:uLnTx/>
                    <a:uFillTx/>
                    <a:latin typeface="Verdana"/>
                    <a:ea typeface="+mn-ea"/>
                    <a:cs typeface="Verdana"/>
                  </a:rPr>
                  <a:t>Roop</a:t>
                </a:r>
                <a:r>
                  <a:rPr kumimoji="0" lang="en-US" sz="1100" b="0" i="0" u="none" strike="noStrike" kern="1200" cap="none" spc="-10" normalizeH="0" baseline="0" noProof="0">
                    <a:ln>
                      <a:noFill/>
                    </a:ln>
                    <a:solidFill>
                      <a:prstClr val="black"/>
                    </a:solidFill>
                    <a:effectLst/>
                    <a:uLnTx/>
                    <a:uFillTx/>
                    <a:latin typeface="Verdana"/>
                    <a:ea typeface="+mn-ea"/>
                    <a:cs typeface="Verdana"/>
                  </a:rPr>
                  <a:t>a</a:t>
                </a:r>
                <a:r>
                  <a:rPr kumimoji="0" lang="en-US" sz="1050" b="0" i="0" u="none" strike="noStrike" kern="1200" cap="none" spc="10" normalizeH="0" baseline="0" noProof="0">
                    <a:ln>
                      <a:noFill/>
                    </a:ln>
                    <a:solidFill>
                      <a:prstClr val="black"/>
                    </a:solidFill>
                    <a:effectLst/>
                    <a:uLnTx/>
                    <a:uFillTx/>
                    <a:latin typeface="Verdana"/>
                    <a:ea typeface="+mn-ea"/>
                    <a:cs typeface="Verdana"/>
                  </a:rPr>
                  <a:t> </a:t>
                </a:r>
                <a:r>
                  <a:rPr kumimoji="0" lang="en-US" sz="1100" b="0" i="0" u="none" strike="noStrike" kern="1200" cap="none" spc="-10" normalizeH="0" baseline="0" noProof="0">
                    <a:ln>
                      <a:noFill/>
                    </a:ln>
                    <a:solidFill>
                      <a:prstClr val="black"/>
                    </a:solidFill>
                    <a:effectLst/>
                    <a:uLnTx/>
                    <a:uFillTx/>
                    <a:latin typeface="Verdana"/>
                    <a:ea typeface="+mn-ea"/>
                    <a:cs typeface="Verdana"/>
                  </a:rPr>
                  <a:t>B</a:t>
                </a:r>
                <a:r>
                  <a:rPr kumimoji="0" lang="en-US" sz="1100" b="0" i="0" u="none" strike="noStrike" kern="1200" cap="none" spc="-15" normalizeH="0" baseline="0" noProof="0">
                    <a:ln>
                      <a:noFill/>
                    </a:ln>
                    <a:solidFill>
                      <a:prstClr val="black"/>
                    </a:solidFill>
                    <a:effectLst/>
                    <a:uLnTx/>
                    <a:uFillTx/>
                    <a:latin typeface="Verdana"/>
                    <a:ea typeface="+mn-ea"/>
                    <a:cs typeface="Verdana"/>
                  </a:rPr>
                  <a:t>hand</a:t>
                </a: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0" normalizeH="0" baseline="0" noProof="0">
                    <a:ln>
                      <a:noFill/>
                    </a:ln>
                    <a:solidFill>
                      <a:prstClr val="black"/>
                    </a:solidFill>
                    <a:effectLst/>
                    <a:uLnTx/>
                    <a:uFillTx/>
                    <a:latin typeface="Verdana"/>
                    <a:ea typeface="+mn-ea"/>
                    <a:cs typeface="Verdana"/>
                  </a:rPr>
                  <a:t>rk</a:t>
                </a:r>
                <a:r>
                  <a:rPr kumimoji="0" lang="en-US" sz="1100" b="0" i="0" u="none" strike="noStrike" kern="1200" cap="none" spc="-15" normalizeH="0" baseline="0" noProof="0">
                    <a:ln>
                      <a:noFill/>
                    </a:ln>
                    <a:solidFill>
                      <a:prstClr val="black"/>
                    </a:solidFill>
                    <a:effectLst/>
                    <a:uLnTx/>
                    <a:uFillTx/>
                    <a:latin typeface="Verdana"/>
                    <a:ea typeface="+mn-ea"/>
                    <a:cs typeface="Verdana"/>
                  </a:rPr>
                  <a:t>a</a:t>
                </a:r>
                <a:r>
                  <a:rPr kumimoji="0" lang="en-US" sz="1100" b="0" i="0" u="none" strike="noStrike" kern="1200" cap="none" spc="-5" normalizeH="0" baseline="0" noProof="0">
                    <a:ln>
                      <a:noFill/>
                    </a:ln>
                    <a:solidFill>
                      <a:prstClr val="black"/>
                    </a:solidFill>
                    <a:effectLst/>
                    <a:uLnTx/>
                    <a:uFillTx/>
                    <a:latin typeface="Verdana"/>
                    <a:ea typeface="+mn-ea"/>
                    <a:cs typeface="Verdana"/>
                  </a:rPr>
                  <a:t>r</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28" name="Rectangle 127">
                <a:extLst>
                  <a:ext uri="{FF2B5EF4-FFF2-40B4-BE49-F238E27FC236}">
                    <a16:creationId xmlns:a16="http://schemas.microsoft.com/office/drawing/2014/main" id="{CFB92F4B-994E-40A3-AB37-2113576CCC83}"/>
                  </a:ext>
                </a:extLst>
              </p:cNvPr>
              <p:cNvSpPr/>
              <p:nvPr/>
            </p:nvSpPr>
            <p:spPr>
              <a:xfrm>
                <a:off x="9199412" y="5116441"/>
                <a:ext cx="1440873" cy="4345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U2</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organ</a:t>
                </a: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Stanl</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y</a:t>
                </a:r>
              </a:p>
            </p:txBody>
          </p:sp>
        </p:grpSp>
        <p:grpSp>
          <p:nvGrpSpPr>
            <p:cNvPr id="134" name="Group 133">
              <a:extLst>
                <a:ext uri="{FF2B5EF4-FFF2-40B4-BE49-F238E27FC236}">
                  <a16:creationId xmlns:a16="http://schemas.microsoft.com/office/drawing/2014/main" id="{6C546B3A-9CCF-47D3-8254-6D63E8ADF940}"/>
                </a:ext>
              </a:extLst>
            </p:cNvPr>
            <p:cNvGrpSpPr/>
            <p:nvPr/>
          </p:nvGrpSpPr>
          <p:grpSpPr>
            <a:xfrm>
              <a:off x="10232054" y="3652352"/>
              <a:ext cx="1440874" cy="898323"/>
              <a:chOff x="9199412" y="4652654"/>
              <a:chExt cx="1440874" cy="898323"/>
            </a:xfrm>
          </p:grpSpPr>
          <p:sp>
            <p:nvSpPr>
              <p:cNvPr id="135" name="TextBox 134">
                <a:extLst>
                  <a:ext uri="{FF2B5EF4-FFF2-40B4-BE49-F238E27FC236}">
                    <a16:creationId xmlns:a16="http://schemas.microsoft.com/office/drawing/2014/main" id="{EDE80B96-6CFB-4834-8B98-A6130C94A5C6}"/>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 normalizeH="0" baseline="0" noProof="0">
                    <a:ln>
                      <a:noFill/>
                    </a:ln>
                    <a:solidFill>
                      <a:prstClr val="black"/>
                    </a:solidFill>
                    <a:effectLst/>
                    <a:uLnTx/>
                    <a:uFillTx/>
                    <a:latin typeface="Verdana"/>
                    <a:ea typeface="+mn-ea"/>
                    <a:cs typeface="Verdana"/>
                  </a:rPr>
                  <a:t>P</a:t>
                </a:r>
                <a:r>
                  <a:rPr kumimoji="0" lang="en-US" sz="1100" b="0" i="0" u="none" strike="noStrike" kern="1200" cap="none" spc="5" normalizeH="0" baseline="0" noProof="0">
                    <a:ln>
                      <a:noFill/>
                    </a:ln>
                    <a:solidFill>
                      <a:prstClr val="black"/>
                    </a:solidFill>
                    <a:effectLst/>
                    <a:uLnTx/>
                    <a:uFillTx/>
                    <a:latin typeface="Verdana"/>
                    <a:ea typeface="+mn-ea"/>
                    <a:cs typeface="Verdana"/>
                  </a:rPr>
                  <a:t> </a:t>
                </a:r>
                <a:r>
                  <a:rPr kumimoji="0" lang="en-US" sz="1100" b="0" i="0" u="none" strike="noStrike" kern="1200" cap="none" spc="-10" normalizeH="0" baseline="0" noProof="0">
                    <a:ln>
                      <a:noFill/>
                    </a:ln>
                    <a:solidFill>
                      <a:prstClr val="black"/>
                    </a:solidFill>
                    <a:effectLst/>
                    <a:uLnTx/>
                    <a:uFillTx/>
                    <a:latin typeface="Verdana"/>
                    <a:ea typeface="+mn-ea"/>
                    <a:cs typeface="Verdana"/>
                  </a:rPr>
                  <a:t>V</a:t>
                </a:r>
                <a:r>
                  <a:rPr kumimoji="0" lang="en-US" sz="1100" b="0" i="0" u="none" strike="noStrike" kern="1200" cap="none" spc="-15" normalizeH="0" baseline="0" noProof="0">
                    <a:ln>
                      <a:noFill/>
                    </a:ln>
                    <a:solidFill>
                      <a:prstClr val="black"/>
                    </a:solidFill>
                    <a:effectLst/>
                    <a:uLnTx/>
                    <a:uFillTx/>
                    <a:latin typeface="Verdana"/>
                    <a:ea typeface="+mn-ea"/>
                    <a:cs typeface="Verdana"/>
                  </a:rPr>
                  <a:t> Nara</a:t>
                </a:r>
                <a:r>
                  <a:rPr kumimoji="0" lang="en-US" sz="1100" b="0" i="0" u="none" strike="noStrike" kern="1200" cap="none" spc="-10" normalizeH="0" baseline="0" noProof="0">
                    <a:ln>
                      <a:noFill/>
                    </a:ln>
                    <a:solidFill>
                      <a:prstClr val="black"/>
                    </a:solidFill>
                    <a:effectLst/>
                    <a:uLnTx/>
                    <a:uFillTx/>
                    <a:latin typeface="Verdana"/>
                    <a:ea typeface="+mn-ea"/>
                    <a:cs typeface="Verdana"/>
                  </a:rPr>
                  <a:t>y</a:t>
                </a: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0" normalizeH="0" baseline="0" noProof="0">
                    <a:ln>
                      <a:noFill/>
                    </a:ln>
                    <a:solidFill>
                      <a:prstClr val="black"/>
                    </a:solidFill>
                    <a:effectLst/>
                    <a:uLnTx/>
                    <a:uFillTx/>
                    <a:latin typeface="Verdana"/>
                    <a:ea typeface="+mn-ea"/>
                    <a:cs typeface="Verdana"/>
                  </a:rPr>
                  <a:t>n</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37" name="Rectangle 136">
                <a:extLst>
                  <a:ext uri="{FF2B5EF4-FFF2-40B4-BE49-F238E27FC236}">
                    <a16:creationId xmlns:a16="http://schemas.microsoft.com/office/drawing/2014/main" id="{2D5038D6-E06E-47A9-91C6-8B843A41F92B}"/>
                  </a:ext>
                </a:extLst>
              </p:cNvPr>
              <p:cNvSpPr/>
              <p:nvPr/>
            </p:nvSpPr>
            <p:spPr>
              <a:xfrm>
                <a:off x="9199412" y="5116441"/>
                <a:ext cx="1440873" cy="43453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ts val="1335"/>
                  </a:lnSpc>
                  <a:spcBef>
                    <a:spcPts val="0"/>
                  </a:spcBef>
                  <a:spcAft>
                    <a:spcPts val="0"/>
                  </a:spcAft>
                  <a:buClrTx/>
                  <a:buSzTx/>
                  <a:buFontTx/>
                  <a:buNone/>
                  <a:tabLst/>
                  <a:defRPr/>
                </a:pP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U3</a:t>
                </a:r>
              </a:p>
              <a:p>
                <a:pPr marL="0" marR="0" lvl="0" indent="0" algn="ctr" defTabSz="914400" rtl="0" eaLnBrk="1" fontAlgn="auto" latinLnBrk="0" hangingPunct="1">
                  <a:lnSpc>
                    <a:spcPts val="1335"/>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US Banking</a:t>
                </a:r>
              </a:p>
            </p:txBody>
          </p:sp>
        </p:grpSp>
      </p:grpSp>
      <p:grpSp>
        <p:nvGrpSpPr>
          <p:cNvPr id="56" name="Group 55">
            <a:extLst>
              <a:ext uri="{FF2B5EF4-FFF2-40B4-BE49-F238E27FC236}">
                <a16:creationId xmlns:a16="http://schemas.microsoft.com/office/drawing/2014/main" id="{0BC0467A-81ED-4E96-8456-3A186C22E750}"/>
              </a:ext>
            </a:extLst>
          </p:cNvPr>
          <p:cNvGrpSpPr/>
          <p:nvPr/>
        </p:nvGrpSpPr>
        <p:grpSpPr>
          <a:xfrm>
            <a:off x="814267" y="2310809"/>
            <a:ext cx="4772755" cy="1109953"/>
            <a:chOff x="361602" y="2264220"/>
            <a:chExt cx="4772755" cy="1109953"/>
          </a:xfrm>
        </p:grpSpPr>
        <p:grpSp>
          <p:nvGrpSpPr>
            <p:cNvPr id="30" name="Group 32">
              <a:extLst>
                <a:ext uri="{FF2B5EF4-FFF2-40B4-BE49-F238E27FC236}">
                  <a16:creationId xmlns:a16="http://schemas.microsoft.com/office/drawing/2014/main" id="{CC71DC59-1F0F-42F1-81F0-76425F28F34F}"/>
                </a:ext>
              </a:extLst>
            </p:cNvPr>
            <p:cNvGrpSpPr/>
            <p:nvPr/>
          </p:nvGrpSpPr>
          <p:grpSpPr>
            <a:xfrm>
              <a:off x="361602" y="2474436"/>
              <a:ext cx="4772755" cy="899737"/>
              <a:chOff x="361602" y="2474436"/>
              <a:chExt cx="4772755" cy="899737"/>
            </a:xfrm>
          </p:grpSpPr>
          <p:grpSp>
            <p:nvGrpSpPr>
              <p:cNvPr id="165" name="Group 164">
                <a:extLst>
                  <a:ext uri="{FF2B5EF4-FFF2-40B4-BE49-F238E27FC236}">
                    <a16:creationId xmlns:a16="http://schemas.microsoft.com/office/drawing/2014/main" id="{01D384BE-C835-46F6-AD28-45AF49BF103F}"/>
                  </a:ext>
                </a:extLst>
              </p:cNvPr>
              <p:cNvGrpSpPr/>
              <p:nvPr/>
            </p:nvGrpSpPr>
            <p:grpSpPr>
              <a:xfrm>
                <a:off x="3693484" y="2474436"/>
                <a:ext cx="1440873" cy="899737"/>
                <a:chOff x="1421727" y="4181855"/>
                <a:chExt cx="1440873" cy="899737"/>
              </a:xfrm>
            </p:grpSpPr>
            <p:sp>
              <p:nvSpPr>
                <p:cNvPr id="166" name="TextBox 165">
                  <a:extLst>
                    <a:ext uri="{FF2B5EF4-FFF2-40B4-BE49-F238E27FC236}">
                      <a16:creationId xmlns:a16="http://schemas.microsoft.com/office/drawing/2014/main" id="{8A1697BA-5750-414C-B56A-05CB11BDBA04}"/>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 normalizeH="0" baseline="0" noProof="0">
                      <a:ln>
                        <a:noFill/>
                      </a:ln>
                      <a:solidFill>
                        <a:prstClr val="black"/>
                      </a:solidFill>
                      <a:effectLst/>
                      <a:uLnTx/>
                      <a:uFillTx/>
                      <a:latin typeface="Verdana"/>
                      <a:ea typeface="+mn-ea"/>
                      <a:cs typeface="Verdana"/>
                    </a:rPr>
                    <a:t>B</a:t>
                  </a: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5" normalizeH="0" baseline="0" noProof="0">
                      <a:ln>
                        <a:noFill/>
                      </a:ln>
                      <a:solidFill>
                        <a:prstClr val="black"/>
                      </a:solidFill>
                      <a:effectLst/>
                      <a:uLnTx/>
                      <a:uFillTx/>
                      <a:latin typeface="Verdana"/>
                      <a:ea typeface="+mn-ea"/>
                      <a:cs typeface="Verdana"/>
                    </a:rPr>
                    <a:t>b</a:t>
                  </a:r>
                  <a:r>
                    <a:rPr kumimoji="0" lang="en-US" sz="1100" b="0" i="0" u="none" strike="noStrike" kern="1200" cap="none" spc="-10" normalizeH="0" baseline="0" noProof="0">
                      <a:ln>
                        <a:noFill/>
                      </a:ln>
                      <a:solidFill>
                        <a:prstClr val="black"/>
                      </a:solidFill>
                      <a:effectLst/>
                      <a:uLnTx/>
                      <a:uFillTx/>
                      <a:latin typeface="Verdana"/>
                      <a:ea typeface="+mn-ea"/>
                      <a:cs typeface="Verdana"/>
                    </a:rPr>
                    <a:t>u</a:t>
                  </a:r>
                  <a:r>
                    <a:rPr kumimoji="0" lang="en-US" sz="1100" b="0" i="0" u="none" strike="noStrike" kern="1200" cap="none" spc="15" normalizeH="0" baseline="0" noProof="0">
                      <a:ln>
                        <a:noFill/>
                      </a:ln>
                      <a:solidFill>
                        <a:prstClr val="black"/>
                      </a:solidFill>
                      <a:effectLst/>
                      <a:uLnTx/>
                      <a:uFillTx/>
                      <a:latin typeface="Verdana"/>
                      <a:ea typeface="+mn-ea"/>
                      <a:cs typeface="Verdana"/>
                    </a:rPr>
                    <a:t> </a:t>
                  </a:r>
                  <a:r>
                    <a:rPr kumimoji="0" lang="en-US" sz="1100" b="0" i="0" u="none" strike="noStrike" kern="1200" cap="none" spc="-10" normalizeH="0" baseline="0" noProof="0">
                      <a:ln>
                        <a:noFill/>
                      </a:ln>
                      <a:solidFill>
                        <a:prstClr val="black"/>
                      </a:solidFill>
                      <a:effectLst/>
                      <a:uLnTx/>
                      <a:uFillTx/>
                      <a:latin typeface="Verdana"/>
                      <a:ea typeface="+mn-ea"/>
                      <a:cs typeface="Verdana"/>
                    </a:rPr>
                    <a:t>M</a:t>
                  </a:r>
                  <a:r>
                    <a:rPr kumimoji="0" lang="en-US" sz="1100" b="0" i="0" u="none" strike="noStrike" kern="1200" cap="none" spc="-15" normalizeH="0" baseline="0" noProof="0">
                      <a:ln>
                        <a:noFill/>
                      </a:ln>
                      <a:solidFill>
                        <a:prstClr val="black"/>
                      </a:solidFill>
                      <a:effectLst/>
                      <a:uLnTx/>
                      <a:uFillTx/>
                      <a:latin typeface="Verdana"/>
                      <a:ea typeface="+mn-ea"/>
                      <a:cs typeface="Verdana"/>
                    </a:rPr>
                    <a:t>au</a:t>
                  </a:r>
                  <a:r>
                    <a:rPr kumimoji="0" lang="en-US" sz="1100" b="0" i="0" u="none" strike="noStrike" kern="1200" cap="none" spc="-10" normalizeH="0" baseline="0" noProof="0">
                      <a:ln>
                        <a:noFill/>
                      </a:ln>
                      <a:solidFill>
                        <a:prstClr val="black"/>
                      </a:solidFill>
                      <a:effectLst/>
                      <a:uLnTx/>
                      <a:uFillTx/>
                      <a:latin typeface="Verdana"/>
                      <a:ea typeface="+mn-ea"/>
                      <a:cs typeface="Verdana"/>
                    </a:rPr>
                    <a:t>ze</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67" name="TextBox 166">
                  <a:extLst>
                    <a:ext uri="{FF2B5EF4-FFF2-40B4-BE49-F238E27FC236}">
                      <a16:creationId xmlns:a16="http://schemas.microsoft.com/office/drawing/2014/main" id="{A2FC2668-8337-4028-A85F-88ADF395EDA8}"/>
                    </a:ext>
                  </a:extLst>
                </p:cNvPr>
                <p:cNvSpPr txBox="1"/>
                <p:nvPr/>
              </p:nvSpPr>
              <p:spPr>
                <a:xfrm>
                  <a:off x="1421727" y="4650705"/>
                  <a:ext cx="1440873" cy="430887"/>
                </a:xfrm>
                <a:prstGeom prst="rect">
                  <a:avLst/>
                </a:prstGeom>
                <a:solidFill>
                  <a:srgbClr val="0070C0"/>
                </a:solidFill>
                <a:ln>
                  <a:solidFill>
                    <a:srgbClr val="0070C0"/>
                  </a:solidFill>
                </a:ln>
              </p:spPr>
              <p:txBody>
                <a:bodyPr wrap="square"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 &amp;</a:t>
                  </a:r>
                  <a:r>
                    <a:rPr kumimoji="0" lang="en-US" sz="1100" b="0" i="0" u="none" strike="noStrike" kern="1200" cap="none" spc="-5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4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lli</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nces</a:t>
                  </a: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68" name="Group 167">
                <a:extLst>
                  <a:ext uri="{FF2B5EF4-FFF2-40B4-BE49-F238E27FC236}">
                    <a16:creationId xmlns:a16="http://schemas.microsoft.com/office/drawing/2014/main" id="{25F78487-0911-4DA6-B2BD-D6B9D9489D5C}"/>
                  </a:ext>
                </a:extLst>
              </p:cNvPr>
              <p:cNvGrpSpPr/>
              <p:nvPr/>
            </p:nvGrpSpPr>
            <p:grpSpPr>
              <a:xfrm>
                <a:off x="2027543" y="2483314"/>
                <a:ext cx="1440873" cy="890859"/>
                <a:chOff x="1421727" y="4190733"/>
                <a:chExt cx="1440873" cy="890859"/>
              </a:xfrm>
            </p:grpSpPr>
            <p:sp>
              <p:nvSpPr>
                <p:cNvPr id="170" name="TextBox 169">
                  <a:extLst>
                    <a:ext uri="{FF2B5EF4-FFF2-40B4-BE49-F238E27FC236}">
                      <a16:creationId xmlns:a16="http://schemas.microsoft.com/office/drawing/2014/main" id="{A99D23C8-D6E9-442B-84D1-18861AC02B73}"/>
                    </a:ext>
                  </a:extLst>
                </p:cNvPr>
                <p:cNvSpPr txBox="1"/>
                <p:nvPr/>
              </p:nvSpPr>
              <p:spPr>
                <a:xfrm>
                  <a:off x="1421727" y="4650705"/>
                  <a:ext cx="1440873" cy="430887"/>
                </a:xfrm>
                <a:prstGeom prst="rect">
                  <a:avLst/>
                </a:prstGeom>
                <a:solidFill>
                  <a:srgbClr val="0070C0"/>
                </a:solidFill>
                <a:ln>
                  <a:solidFill>
                    <a:srgbClr val="0070C0"/>
                  </a:solidFill>
                </a:ln>
              </p:spPr>
              <p:txBody>
                <a:bodyPr wrap="square"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Sal</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t>
                  </a:r>
                  <a:r>
                    <a:rPr kumimoji="0" lang="en-US" sz="1100" b="0" i="0" u="none" strike="noStrike" kern="1200" cap="none" spc="-2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Of</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er</a:t>
                  </a: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69" name="TextBox 168">
                  <a:extLst>
                    <a:ext uri="{FF2B5EF4-FFF2-40B4-BE49-F238E27FC236}">
                      <a16:creationId xmlns:a16="http://schemas.microsoft.com/office/drawing/2014/main" id="{00CCAD5E-A479-4E69-BBEC-F4277F5D95F3}"/>
                    </a:ext>
                  </a:extLst>
                </p:cNvPr>
                <p:cNvSpPr txBox="1"/>
                <p:nvPr/>
              </p:nvSpPr>
              <p:spPr>
                <a:xfrm>
                  <a:off x="1421727" y="4190733"/>
                  <a:ext cx="1440873" cy="460396"/>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Deepa Adhia</a:t>
                  </a:r>
                </a:p>
              </p:txBody>
            </p:sp>
          </p:grpSp>
          <p:grpSp>
            <p:nvGrpSpPr>
              <p:cNvPr id="171" name="Group 170">
                <a:extLst>
                  <a:ext uri="{FF2B5EF4-FFF2-40B4-BE49-F238E27FC236}">
                    <a16:creationId xmlns:a16="http://schemas.microsoft.com/office/drawing/2014/main" id="{8D1876C3-A36C-4F62-97AF-FDEBAF27BEFF}"/>
                  </a:ext>
                </a:extLst>
              </p:cNvPr>
              <p:cNvGrpSpPr/>
              <p:nvPr/>
            </p:nvGrpSpPr>
            <p:grpSpPr>
              <a:xfrm>
                <a:off x="361602" y="2474436"/>
                <a:ext cx="1440873" cy="899737"/>
                <a:chOff x="1421727" y="4181855"/>
                <a:chExt cx="1440873" cy="899737"/>
              </a:xfrm>
            </p:grpSpPr>
            <p:sp>
              <p:nvSpPr>
                <p:cNvPr id="172" name="TextBox 171">
                  <a:extLst>
                    <a:ext uri="{FF2B5EF4-FFF2-40B4-BE49-F238E27FC236}">
                      <a16:creationId xmlns:a16="http://schemas.microsoft.com/office/drawing/2014/main" id="{48E0F45B-3D4B-46F3-B400-E056800E3A17}"/>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a:ln>
                        <a:noFill/>
                      </a:ln>
                      <a:solidFill>
                        <a:prstClr val="black"/>
                      </a:solidFill>
                      <a:effectLst/>
                      <a:uLnTx/>
                      <a:uFillTx/>
                      <a:latin typeface="Verdana"/>
                      <a:ea typeface="+mn-ea"/>
                      <a:cs typeface="Verdana"/>
                    </a:rPr>
                    <a:t>Ni</a:t>
                  </a:r>
                  <a:r>
                    <a:rPr kumimoji="0" lang="en-US" sz="1100" b="0" i="0" u="none" strike="noStrike" kern="1200" cap="none" spc="-5" normalizeH="0" baseline="0" noProof="0">
                      <a:ln>
                        <a:noFill/>
                      </a:ln>
                      <a:solidFill>
                        <a:prstClr val="black"/>
                      </a:solidFill>
                      <a:effectLst/>
                      <a:uLnTx/>
                      <a:uFillTx/>
                      <a:latin typeface="Verdana"/>
                      <a:ea typeface="+mn-ea"/>
                      <a:cs typeface="Verdana"/>
                    </a:rPr>
                    <a:t>tin</a:t>
                  </a:r>
                  <a:r>
                    <a:rPr kumimoji="0" lang="en-US" sz="1100" b="0" i="0" u="none" strike="noStrike" kern="1200" cap="none" spc="0" normalizeH="0" baseline="0" noProof="0">
                      <a:ln>
                        <a:noFill/>
                      </a:ln>
                      <a:solidFill>
                        <a:prstClr val="black"/>
                      </a:solidFill>
                      <a:effectLst/>
                      <a:uLnTx/>
                      <a:uFillTx/>
                      <a:latin typeface="Verdana"/>
                      <a:ea typeface="+mn-ea"/>
                      <a:cs typeface="Verdana"/>
                    </a:rPr>
                    <a:t> </a:t>
                  </a:r>
                  <a:r>
                    <a:rPr kumimoji="0" lang="en-US" sz="1100" b="0" i="0" u="none" strike="noStrike" kern="1200" cap="none" spc="-15" normalizeH="0" baseline="0" noProof="0">
                      <a:ln>
                        <a:noFill/>
                      </a:ln>
                      <a:solidFill>
                        <a:prstClr val="black"/>
                      </a:solidFill>
                      <a:effectLst/>
                      <a:uLnTx/>
                      <a:uFillTx/>
                      <a:latin typeface="Verdana"/>
                      <a:ea typeface="+mn-ea"/>
                      <a:cs typeface="Verdana"/>
                    </a:rPr>
                    <a:t>Sh</a:t>
                  </a: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5" normalizeH="0" baseline="0" noProof="0">
                      <a:ln>
                        <a:noFill/>
                      </a:ln>
                      <a:solidFill>
                        <a:prstClr val="black"/>
                      </a:solidFill>
                      <a:effectLst/>
                      <a:uLnTx/>
                      <a:uFillTx/>
                      <a:latin typeface="Verdana"/>
                      <a:ea typeface="+mn-ea"/>
                      <a:cs typeface="Verdana"/>
                    </a:rPr>
                    <a:t>rma</a:t>
                  </a:r>
                  <a:endParaRPr kumimoji="0" lang="en-US" sz="1050" b="0" i="0" u="none" strike="noStrike" kern="1200" cap="none" spc="0" normalizeH="0" baseline="0" noProof="0">
                    <a:ln>
                      <a:noFill/>
                    </a:ln>
                    <a:solidFill>
                      <a:prstClr val="black"/>
                    </a:solidFill>
                    <a:effectLst/>
                    <a:uLnTx/>
                    <a:uFillTx/>
                    <a:latin typeface="Verdana"/>
                    <a:ea typeface="+mn-ea"/>
                    <a:cs typeface="Verdana"/>
                  </a:endParaRPr>
                </a:p>
              </p:txBody>
            </p:sp>
            <p:sp>
              <p:nvSpPr>
                <p:cNvPr id="173" name="TextBox 172">
                  <a:extLst>
                    <a:ext uri="{FF2B5EF4-FFF2-40B4-BE49-F238E27FC236}">
                      <a16:creationId xmlns:a16="http://schemas.microsoft.com/office/drawing/2014/main" id="{0F2A70A7-50BE-455F-8D89-90E02BADA054}"/>
                    </a:ext>
                  </a:extLst>
                </p:cNvPr>
                <p:cNvSpPr txBox="1"/>
                <p:nvPr/>
              </p:nvSpPr>
              <p:spPr>
                <a:xfrm>
                  <a:off x="1421727" y="4650705"/>
                  <a:ext cx="1440873" cy="430887"/>
                </a:xfrm>
                <a:prstGeom prst="rect">
                  <a:avLst/>
                </a:prstGeom>
                <a:solidFill>
                  <a:srgbClr val="0070C0"/>
                </a:solidFill>
                <a:ln>
                  <a:solidFill>
                    <a:srgbClr val="0070C0"/>
                  </a:solidFill>
                </a:ln>
              </p:spPr>
              <p:txBody>
                <a:bodyPr wrap="square"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BU</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Fin</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nce</a:t>
                  </a:r>
                </a:p>
                <a:p>
                  <a:pPr marL="1270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grpSp>
          <p:nvGrpSpPr>
            <p:cNvPr id="175" name="Group 174">
              <a:extLst>
                <a:ext uri="{FF2B5EF4-FFF2-40B4-BE49-F238E27FC236}">
                  <a16:creationId xmlns:a16="http://schemas.microsoft.com/office/drawing/2014/main" id="{94366C16-3D00-4563-B15F-CA2D0CAE5F32}"/>
                </a:ext>
              </a:extLst>
            </p:cNvPr>
            <p:cNvGrpSpPr/>
            <p:nvPr/>
          </p:nvGrpSpPr>
          <p:grpSpPr>
            <a:xfrm>
              <a:off x="1091024" y="2264220"/>
              <a:ext cx="3328282" cy="207010"/>
              <a:chOff x="1091024" y="5016465"/>
              <a:chExt cx="3328282" cy="207010"/>
            </a:xfrm>
          </p:grpSpPr>
          <p:sp>
            <p:nvSpPr>
              <p:cNvPr id="177" name="object 103">
                <a:extLst>
                  <a:ext uri="{FF2B5EF4-FFF2-40B4-BE49-F238E27FC236}">
                    <a16:creationId xmlns:a16="http://schemas.microsoft.com/office/drawing/2014/main" id="{98D21168-3B2E-4B4D-BB18-74AB90B0622E}"/>
                  </a:ext>
                </a:extLst>
              </p:cNvPr>
              <p:cNvSpPr/>
              <p:nvPr/>
            </p:nvSpPr>
            <p:spPr>
              <a:xfrm>
                <a:off x="2742906" y="5016465"/>
                <a:ext cx="0" cy="207010"/>
              </a:xfrm>
              <a:custGeom>
                <a:avLst/>
                <a:gdLst/>
                <a:ahLst/>
                <a:cxnLst/>
                <a:rect l="l" t="t" r="r" b="b"/>
                <a:pathLst>
                  <a:path h="207010">
                    <a:moveTo>
                      <a:pt x="0" y="0"/>
                    </a:moveTo>
                    <a:lnTo>
                      <a:pt x="0" y="206501"/>
                    </a:lnTo>
                  </a:path>
                </a:pathLst>
              </a:custGeom>
              <a:ln w="6096">
                <a:solidFill>
                  <a:srgbClr val="0070C0"/>
                </a:solidFill>
                <a:prstDash val="soli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bject 103">
                <a:extLst>
                  <a:ext uri="{FF2B5EF4-FFF2-40B4-BE49-F238E27FC236}">
                    <a16:creationId xmlns:a16="http://schemas.microsoft.com/office/drawing/2014/main" id="{E517602D-6526-4467-8383-262AA5FA4687}"/>
                  </a:ext>
                </a:extLst>
              </p:cNvPr>
              <p:cNvSpPr/>
              <p:nvPr/>
            </p:nvSpPr>
            <p:spPr>
              <a:xfrm>
                <a:off x="1091024" y="5016465"/>
                <a:ext cx="0" cy="207010"/>
              </a:xfrm>
              <a:custGeom>
                <a:avLst/>
                <a:gdLst/>
                <a:ahLst/>
                <a:cxnLst/>
                <a:rect l="l" t="t" r="r" b="b"/>
                <a:pathLst>
                  <a:path h="207010">
                    <a:moveTo>
                      <a:pt x="0" y="0"/>
                    </a:moveTo>
                    <a:lnTo>
                      <a:pt x="0" y="206501"/>
                    </a:lnTo>
                  </a:path>
                </a:pathLst>
              </a:custGeom>
              <a:ln w="6096">
                <a:solidFill>
                  <a:srgbClr val="0070C0"/>
                </a:solidFill>
                <a:prstDash val="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bject 103">
                <a:extLst>
                  <a:ext uri="{FF2B5EF4-FFF2-40B4-BE49-F238E27FC236}">
                    <a16:creationId xmlns:a16="http://schemas.microsoft.com/office/drawing/2014/main" id="{B03E37CF-FE88-459D-B720-A45F4BAB01A6}"/>
                  </a:ext>
                </a:extLst>
              </p:cNvPr>
              <p:cNvSpPr/>
              <p:nvPr/>
            </p:nvSpPr>
            <p:spPr>
              <a:xfrm>
                <a:off x="4419306" y="5016465"/>
                <a:ext cx="0" cy="207010"/>
              </a:xfrm>
              <a:custGeom>
                <a:avLst/>
                <a:gdLst/>
                <a:ahLst/>
                <a:cxnLst/>
                <a:rect l="l" t="t" r="r" b="b"/>
                <a:pathLst>
                  <a:path h="207010">
                    <a:moveTo>
                      <a:pt x="0" y="0"/>
                    </a:moveTo>
                    <a:lnTo>
                      <a:pt x="0" y="206501"/>
                    </a:lnTo>
                  </a:path>
                </a:pathLst>
              </a:custGeom>
              <a:ln w="6096">
                <a:solidFill>
                  <a:srgbClr val="0070C0"/>
                </a:solidFill>
                <a:prstDash val="soli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6389B661-51CC-4F61-9A0F-8548626BF226}"/>
              </a:ext>
            </a:extLst>
          </p:cNvPr>
          <p:cNvGrpSpPr/>
          <p:nvPr/>
        </p:nvGrpSpPr>
        <p:grpSpPr>
          <a:xfrm>
            <a:off x="6904519" y="2521239"/>
            <a:ext cx="4772754" cy="894608"/>
            <a:chOff x="361602" y="3667328"/>
            <a:chExt cx="4772754" cy="894608"/>
          </a:xfrm>
        </p:grpSpPr>
        <p:grpSp>
          <p:nvGrpSpPr>
            <p:cNvPr id="150" name="Group 149">
              <a:extLst>
                <a:ext uri="{FF2B5EF4-FFF2-40B4-BE49-F238E27FC236}">
                  <a16:creationId xmlns:a16="http://schemas.microsoft.com/office/drawing/2014/main" id="{EA4271E6-D239-42E3-BE60-B0C265695585}"/>
                </a:ext>
              </a:extLst>
            </p:cNvPr>
            <p:cNvGrpSpPr/>
            <p:nvPr/>
          </p:nvGrpSpPr>
          <p:grpSpPr>
            <a:xfrm>
              <a:off x="3693483" y="3667328"/>
              <a:ext cx="1440873" cy="894608"/>
              <a:chOff x="1421727" y="4181855"/>
              <a:chExt cx="1440873" cy="894608"/>
            </a:xfrm>
          </p:grpSpPr>
          <p:sp>
            <p:nvSpPr>
              <p:cNvPr id="151" name="TextBox 150">
                <a:extLst>
                  <a:ext uri="{FF2B5EF4-FFF2-40B4-BE49-F238E27FC236}">
                    <a16:creationId xmlns:a16="http://schemas.microsoft.com/office/drawing/2014/main" id="{2BDFE4C4-AC4C-4E5C-A05A-22E13F689A54}"/>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20" normalizeH="0" baseline="0" noProof="0" dirty="0">
                    <a:ln>
                      <a:noFill/>
                    </a:ln>
                    <a:solidFill>
                      <a:prstClr val="black"/>
                    </a:solidFill>
                    <a:effectLst/>
                    <a:uLnTx/>
                    <a:uFillTx/>
                    <a:latin typeface="Verdana"/>
                    <a:ea typeface="+mn-ea"/>
                    <a:cs typeface="Verdana"/>
                  </a:rPr>
                  <a:t>A</a:t>
                </a:r>
                <a:r>
                  <a:rPr kumimoji="0" lang="en-US" sz="1100" b="0" i="0" u="none" strike="noStrike" kern="1200" cap="none" spc="-10" normalizeH="0" baseline="0" noProof="0" dirty="0">
                    <a:ln>
                      <a:noFill/>
                    </a:ln>
                    <a:solidFill>
                      <a:prstClr val="black"/>
                    </a:solidFill>
                    <a:effectLst/>
                    <a:uLnTx/>
                    <a:uFillTx/>
                    <a:latin typeface="Verdana"/>
                    <a:ea typeface="+mn-ea"/>
                    <a:cs typeface="Verdana"/>
                  </a:rPr>
                  <a:t>ji</a:t>
                </a:r>
                <a:r>
                  <a:rPr kumimoji="0" lang="en-US" sz="1100" b="0" i="0" u="none" strike="noStrike" kern="1200" cap="none" spc="-5" normalizeH="0" baseline="0" noProof="0" dirty="0">
                    <a:ln>
                      <a:noFill/>
                    </a:ln>
                    <a:solidFill>
                      <a:prstClr val="black"/>
                    </a:solidFill>
                    <a:effectLst/>
                    <a:uLnTx/>
                    <a:uFillTx/>
                    <a:latin typeface="Verdana"/>
                    <a:ea typeface="+mn-ea"/>
                    <a:cs typeface="Verdana"/>
                  </a:rPr>
                  <a:t>t</a:t>
                </a:r>
                <a:r>
                  <a:rPr kumimoji="0" lang="en-US" sz="1100" b="0" i="0" u="none" strike="noStrike" kern="1200" cap="none" spc="5" normalizeH="0" baseline="0" noProof="0" dirty="0">
                    <a:ln>
                      <a:noFill/>
                    </a:ln>
                    <a:solidFill>
                      <a:prstClr val="black"/>
                    </a:solidFill>
                    <a:effectLst/>
                    <a:uLnTx/>
                    <a:uFillTx/>
                    <a:latin typeface="Verdana"/>
                    <a:ea typeface="+mn-ea"/>
                    <a:cs typeface="Verdana"/>
                  </a:rPr>
                  <a:t> </a:t>
                </a:r>
                <a:r>
                  <a:rPr kumimoji="0" lang="en-US" sz="1100" b="0" i="0" u="none" strike="noStrike" kern="1200" cap="none" spc="-10" normalizeH="0" baseline="0" noProof="0" dirty="0">
                    <a:ln>
                      <a:noFill/>
                    </a:ln>
                    <a:solidFill>
                      <a:prstClr val="black"/>
                    </a:solidFill>
                    <a:effectLst/>
                    <a:uLnTx/>
                    <a:uFillTx/>
                    <a:latin typeface="Verdana"/>
                    <a:ea typeface="+mn-ea"/>
                    <a:cs typeface="Verdana"/>
                  </a:rPr>
                  <a:t>M</a:t>
                </a:r>
                <a:r>
                  <a:rPr kumimoji="0" lang="en-US" sz="1100" b="0" i="0" u="none" strike="noStrike" kern="1200" cap="none" spc="-15" normalizeH="0" baseline="0" noProof="0" dirty="0">
                    <a:ln>
                      <a:noFill/>
                    </a:ln>
                    <a:solidFill>
                      <a:prstClr val="black"/>
                    </a:solidFill>
                    <a:effectLst/>
                    <a:uLnTx/>
                    <a:uFillTx/>
                    <a:latin typeface="Verdana"/>
                    <a:ea typeface="+mn-ea"/>
                    <a:cs typeface="Verdana"/>
                  </a:rPr>
                  <a:t>ah</a:t>
                </a:r>
                <a:r>
                  <a:rPr kumimoji="0" lang="en-US" sz="1100" b="0" i="0" u="none" strike="noStrike" kern="1200" cap="none" spc="-20" normalizeH="0" baseline="0" noProof="0" dirty="0">
                    <a:ln>
                      <a:noFill/>
                    </a:ln>
                    <a:solidFill>
                      <a:prstClr val="black"/>
                    </a:solidFill>
                    <a:effectLst/>
                    <a:uLnTx/>
                    <a:uFillTx/>
                    <a:latin typeface="Verdana"/>
                    <a:ea typeface="+mn-ea"/>
                    <a:cs typeface="Verdana"/>
                  </a:rPr>
                  <a:t>a</a:t>
                </a:r>
                <a:r>
                  <a:rPr kumimoji="0" lang="en-US" sz="1100" b="0" i="0" u="none" strike="noStrike" kern="1200" cap="none" spc="-10" normalizeH="0" baseline="0" noProof="0" dirty="0">
                    <a:ln>
                      <a:noFill/>
                    </a:ln>
                    <a:solidFill>
                      <a:prstClr val="black"/>
                    </a:solidFill>
                    <a:effectLst/>
                    <a:uLnTx/>
                    <a:uFillTx/>
                    <a:latin typeface="Verdana"/>
                    <a:ea typeface="+mn-ea"/>
                    <a:cs typeface="Verdana"/>
                  </a:rPr>
                  <a:t>le</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53" name="TextBox 152">
                <a:extLst>
                  <a:ext uri="{FF2B5EF4-FFF2-40B4-BE49-F238E27FC236}">
                    <a16:creationId xmlns:a16="http://schemas.microsoft.com/office/drawing/2014/main" id="{935C7F70-EAE0-471D-BF27-88575E675E69}"/>
                  </a:ext>
                </a:extLst>
              </p:cNvPr>
              <p:cNvSpPr txBox="1"/>
              <p:nvPr/>
            </p:nvSpPr>
            <p:spPr>
              <a:xfrm>
                <a:off x="1421727" y="4650705"/>
                <a:ext cx="1440873" cy="425758"/>
              </a:xfrm>
              <a:prstGeom prst="rect">
                <a:avLst/>
              </a:prstGeom>
              <a:solidFill>
                <a:srgbClr val="0070C0"/>
              </a:solidFill>
              <a:ln>
                <a:solidFill>
                  <a:srgbClr val="0070C0"/>
                </a:solidFill>
              </a:ln>
            </p:spPr>
            <p:txBody>
              <a:bodyPr wrap="square" rtlCol="0">
                <a:spAutoFit/>
              </a:bodyP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Delivery MU</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 2, 3, 4 &amp; 5</a:t>
                </a:r>
                <a:endPar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155" name="Group 154">
              <a:extLst>
                <a:ext uri="{FF2B5EF4-FFF2-40B4-BE49-F238E27FC236}">
                  <a16:creationId xmlns:a16="http://schemas.microsoft.com/office/drawing/2014/main" id="{E5EE9D65-9541-4ADE-A9A2-EAB697D62A99}"/>
                </a:ext>
              </a:extLst>
            </p:cNvPr>
            <p:cNvGrpSpPr/>
            <p:nvPr/>
          </p:nvGrpSpPr>
          <p:grpSpPr>
            <a:xfrm>
              <a:off x="2027542" y="3667328"/>
              <a:ext cx="1440873" cy="894608"/>
              <a:chOff x="1421727" y="4181855"/>
              <a:chExt cx="1440873" cy="894608"/>
            </a:xfrm>
          </p:grpSpPr>
          <p:sp>
            <p:nvSpPr>
              <p:cNvPr id="156" name="TextBox 155">
                <a:extLst>
                  <a:ext uri="{FF2B5EF4-FFF2-40B4-BE49-F238E27FC236}">
                    <a16:creationId xmlns:a16="http://schemas.microsoft.com/office/drawing/2014/main" id="{7F22980E-B4C3-46FB-A3DF-25054FFF5947}"/>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20" normalizeH="0" baseline="0" noProof="0">
                    <a:ln>
                      <a:noFill/>
                    </a:ln>
                    <a:solidFill>
                      <a:prstClr val="black"/>
                    </a:solidFill>
                    <a:effectLst/>
                    <a:uLnTx/>
                    <a:uFillTx/>
                    <a:latin typeface="Verdana"/>
                    <a:ea typeface="+mn-ea"/>
                    <a:cs typeface="Verdana"/>
                  </a:rPr>
                  <a:t>A</a:t>
                </a:r>
                <a:r>
                  <a:rPr kumimoji="0" lang="en-US" sz="1100" b="0" i="0" u="none" strike="noStrike" kern="1200" cap="none" spc="-10" normalizeH="0" baseline="0" noProof="0">
                    <a:ln>
                      <a:noFill/>
                    </a:ln>
                    <a:solidFill>
                      <a:prstClr val="black"/>
                    </a:solidFill>
                    <a:effectLst/>
                    <a:uLnTx/>
                    <a:uFillTx/>
                    <a:latin typeface="Verdana"/>
                    <a:ea typeface="+mn-ea"/>
                    <a:cs typeface="Verdana"/>
                  </a:rPr>
                  <a:t>llen</a:t>
                </a:r>
                <a:r>
                  <a:rPr kumimoji="0" lang="en-US" sz="1100" b="0" i="0" u="none" strike="noStrike" kern="1200" cap="none" spc="10" normalizeH="0" baseline="0" noProof="0">
                    <a:ln>
                      <a:noFill/>
                    </a:ln>
                    <a:solidFill>
                      <a:prstClr val="black"/>
                    </a:solidFill>
                    <a:effectLst/>
                    <a:uLnTx/>
                    <a:uFillTx/>
                    <a:latin typeface="Verdana"/>
                    <a:ea typeface="+mn-ea"/>
                    <a:cs typeface="Verdana"/>
                  </a:rPr>
                  <a:t> </a:t>
                </a:r>
                <a:r>
                  <a:rPr kumimoji="0" lang="en-US" sz="1100" b="0" i="0" u="none" strike="noStrike" kern="1200" cap="none" spc="-15" normalizeH="0" baseline="0" noProof="0">
                    <a:ln>
                      <a:noFill/>
                    </a:ln>
                    <a:solidFill>
                      <a:prstClr val="black"/>
                    </a:solidFill>
                    <a:effectLst/>
                    <a:uLnTx/>
                    <a:uFillTx/>
                    <a:latin typeface="Verdana"/>
                    <a:ea typeface="+mn-ea"/>
                    <a:cs typeface="Verdana"/>
                  </a:rPr>
                  <a:t>Gilber</a:t>
                </a:r>
                <a:r>
                  <a:rPr kumimoji="0" lang="en-US" sz="1100" b="0" i="0" u="none" strike="noStrike" kern="1200" cap="none" spc="-5" normalizeH="0" baseline="0" noProof="0">
                    <a:ln>
                      <a:noFill/>
                    </a:ln>
                    <a:solidFill>
                      <a:prstClr val="black"/>
                    </a:solidFill>
                    <a:effectLst/>
                    <a:uLnTx/>
                    <a:uFillTx/>
                    <a:latin typeface="Verdana"/>
                    <a:ea typeface="+mn-ea"/>
                    <a:cs typeface="Verdana"/>
                  </a:rPr>
                  <a:t>t</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57" name="TextBox 156">
                <a:extLst>
                  <a:ext uri="{FF2B5EF4-FFF2-40B4-BE49-F238E27FC236}">
                    <a16:creationId xmlns:a16="http://schemas.microsoft.com/office/drawing/2014/main" id="{A34557CD-17C7-4747-B8C1-A7463FA4C096}"/>
                  </a:ext>
                </a:extLst>
              </p:cNvPr>
              <p:cNvSpPr txBox="1"/>
              <p:nvPr/>
            </p:nvSpPr>
            <p:spPr>
              <a:xfrm>
                <a:off x="1421727" y="4650705"/>
                <a:ext cx="1440873" cy="425758"/>
              </a:xfrm>
              <a:prstGeom prst="rect">
                <a:avLst/>
              </a:prstGeom>
              <a:solidFill>
                <a:srgbClr val="0070C0"/>
              </a:solidFill>
              <a:ln>
                <a:solidFill>
                  <a:srgbClr val="0070C0"/>
                </a:solidFill>
              </a:ln>
            </p:spPr>
            <p:txBody>
              <a:bodyPr wrap="square" rtlCol="0">
                <a:spAutoFit/>
              </a:bodyPr>
              <a:lstStyle/>
              <a:p>
                <a:pPr marL="381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a:t>
                </a:r>
                <a:r>
                  <a:rPr kumimoji="0" lang="en-US" sz="1100" b="0" i="0" u="none" strike="noStrike" kern="1200" cap="none" spc="-2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ery</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1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U</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3 &amp;</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MU</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6</a:t>
                </a:r>
              </a:p>
            </p:txBody>
          </p:sp>
        </p:grpSp>
        <p:grpSp>
          <p:nvGrpSpPr>
            <p:cNvPr id="161" name="Group 160">
              <a:extLst>
                <a:ext uri="{FF2B5EF4-FFF2-40B4-BE49-F238E27FC236}">
                  <a16:creationId xmlns:a16="http://schemas.microsoft.com/office/drawing/2014/main" id="{099ACF80-0657-474A-A1BB-FB5C0F4EBAA0}"/>
                </a:ext>
              </a:extLst>
            </p:cNvPr>
            <p:cNvGrpSpPr/>
            <p:nvPr/>
          </p:nvGrpSpPr>
          <p:grpSpPr>
            <a:xfrm>
              <a:off x="361602" y="3667328"/>
              <a:ext cx="1440873" cy="894608"/>
              <a:chOff x="1421727" y="4181855"/>
              <a:chExt cx="1440873" cy="894608"/>
            </a:xfrm>
          </p:grpSpPr>
          <p:sp>
            <p:nvSpPr>
              <p:cNvPr id="162" name="TextBox 161">
                <a:extLst>
                  <a:ext uri="{FF2B5EF4-FFF2-40B4-BE49-F238E27FC236}">
                    <a16:creationId xmlns:a16="http://schemas.microsoft.com/office/drawing/2014/main" id="{9CF33945-7EE2-44EC-8A9F-134D0EC269F1}"/>
                  </a:ext>
                </a:extLst>
              </p:cNvPr>
              <p:cNvSpPr txBox="1"/>
              <p:nvPr/>
            </p:nvSpPr>
            <p:spPr>
              <a:xfrm>
                <a:off x="1421727" y="41818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a:ln>
                      <a:noFill/>
                    </a:ln>
                    <a:solidFill>
                      <a:prstClr val="black"/>
                    </a:solidFill>
                    <a:effectLst/>
                    <a:uLnTx/>
                    <a:uFillTx/>
                    <a:latin typeface="Verdana"/>
                    <a:ea typeface="+mn-ea"/>
                    <a:cs typeface="Verdana"/>
                  </a:rPr>
                  <a:t>Ra</a:t>
                </a:r>
                <a:r>
                  <a:rPr kumimoji="0" lang="en-US" sz="1100" b="0" i="0" u="none" strike="noStrike" kern="1200" cap="none" spc="-5" normalizeH="0" baseline="0" noProof="0">
                    <a:ln>
                      <a:noFill/>
                    </a:ln>
                    <a:solidFill>
                      <a:prstClr val="black"/>
                    </a:solidFill>
                    <a:effectLst/>
                    <a:uLnTx/>
                    <a:uFillTx/>
                    <a:latin typeface="Verdana"/>
                    <a:ea typeface="+mn-ea"/>
                    <a:cs typeface="Verdana"/>
                  </a:rPr>
                  <a:t>j </a:t>
                </a:r>
                <a:r>
                  <a:rPr kumimoji="0" lang="en-US" sz="1100" b="0" i="0" u="none" strike="noStrike" kern="1200" cap="none" spc="-15" normalizeH="0" baseline="0" noProof="0">
                    <a:ln>
                      <a:noFill/>
                    </a:ln>
                    <a:solidFill>
                      <a:prstClr val="black"/>
                    </a:solidFill>
                    <a:effectLst/>
                    <a:uLnTx/>
                    <a:uFillTx/>
                    <a:latin typeface="Verdana"/>
                    <a:ea typeface="+mn-ea"/>
                    <a:cs typeface="Verdana"/>
                  </a:rPr>
                  <a:t>Lanka</a:t>
                </a:r>
                <a:endParaRPr kumimoji="0" lang="en-US" sz="1100" b="0" i="0" u="none" strike="noStrike" kern="1200" cap="none" spc="0" normalizeH="0" baseline="0" noProof="0">
                  <a:ln>
                    <a:noFill/>
                  </a:ln>
                  <a:solidFill>
                    <a:prstClr val="black"/>
                  </a:solidFill>
                  <a:effectLst/>
                  <a:uLnTx/>
                  <a:uFillTx/>
                  <a:latin typeface="Verdana"/>
                  <a:ea typeface="+mn-ea"/>
                  <a:cs typeface="Verdana"/>
                </a:endParaRPr>
              </a:p>
            </p:txBody>
          </p:sp>
          <p:sp>
            <p:nvSpPr>
              <p:cNvPr id="164" name="TextBox 163">
                <a:extLst>
                  <a:ext uri="{FF2B5EF4-FFF2-40B4-BE49-F238E27FC236}">
                    <a16:creationId xmlns:a16="http://schemas.microsoft.com/office/drawing/2014/main" id="{ACE2E7A0-3997-4836-8507-80CA7939B926}"/>
                  </a:ext>
                </a:extLst>
              </p:cNvPr>
              <p:cNvSpPr txBox="1"/>
              <p:nvPr/>
            </p:nvSpPr>
            <p:spPr>
              <a:xfrm>
                <a:off x="1421727" y="4650705"/>
                <a:ext cx="1440873" cy="425758"/>
              </a:xfrm>
              <a:prstGeom prst="rect">
                <a:avLst/>
              </a:prstGeom>
              <a:solidFill>
                <a:srgbClr val="0070C0"/>
              </a:solidFill>
              <a:ln>
                <a:solidFill>
                  <a:srgbClr val="0070C0"/>
                </a:solidFill>
              </a:ln>
            </p:spPr>
            <p:txBody>
              <a:bodyPr wrap="square" rtlCol="0">
                <a:spAutoFit/>
              </a:bodyPr>
              <a:lstStyle/>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Delivery Complex</a:t>
                </a:r>
              </a:p>
              <a:p>
                <a:pPr marL="0" marR="0" lvl="0" indent="0" algn="ctr" defTabSz="914400" rtl="0" eaLnBrk="1" fontAlgn="auto" latinLnBrk="0" hangingPunct="1">
                  <a:lnSpc>
                    <a:spcPts val="1330"/>
                  </a:lnSpc>
                  <a:spcBef>
                    <a:spcPts val="0"/>
                  </a:spcBef>
                  <a:spcAft>
                    <a:spcPts val="0"/>
                  </a:spcAft>
                  <a:buClrTx/>
                  <a:buSzTx/>
                  <a:buFontTx/>
                  <a:buNone/>
                  <a:tabLst/>
                  <a:defRPr/>
                </a:pP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Projects</a:t>
                </a:r>
                <a:endPar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sp>
        <p:nvSpPr>
          <p:cNvPr id="179" name="object 103">
            <a:extLst>
              <a:ext uri="{FF2B5EF4-FFF2-40B4-BE49-F238E27FC236}">
                <a16:creationId xmlns:a16="http://schemas.microsoft.com/office/drawing/2014/main" id="{81025B79-5208-4E41-80C3-0050A4A8EC15}"/>
              </a:ext>
            </a:extLst>
          </p:cNvPr>
          <p:cNvSpPr/>
          <p:nvPr/>
        </p:nvSpPr>
        <p:spPr>
          <a:xfrm>
            <a:off x="7619538" y="2312899"/>
            <a:ext cx="0" cy="207010"/>
          </a:xfrm>
          <a:custGeom>
            <a:avLst/>
            <a:gdLst/>
            <a:ahLst/>
            <a:cxnLst/>
            <a:rect l="l" t="t" r="r" b="b"/>
            <a:pathLst>
              <a:path h="207010">
                <a:moveTo>
                  <a:pt x="0" y="0"/>
                </a:moveTo>
                <a:lnTo>
                  <a:pt x="0" y="206501"/>
                </a:lnTo>
              </a:path>
            </a:pathLst>
          </a:custGeom>
          <a:ln w="6096">
            <a:solidFill>
              <a:srgbClr val="0070C0"/>
            </a:solidFill>
            <a:prstDash val="soli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bject 103">
            <a:extLst>
              <a:ext uri="{FF2B5EF4-FFF2-40B4-BE49-F238E27FC236}">
                <a16:creationId xmlns:a16="http://schemas.microsoft.com/office/drawing/2014/main" id="{92708F9E-DB0F-4764-B920-BE2FD99D1FF1}"/>
              </a:ext>
            </a:extLst>
          </p:cNvPr>
          <p:cNvSpPr/>
          <p:nvPr/>
        </p:nvSpPr>
        <p:spPr>
          <a:xfrm>
            <a:off x="9271420" y="2312899"/>
            <a:ext cx="0" cy="207010"/>
          </a:xfrm>
          <a:custGeom>
            <a:avLst/>
            <a:gdLst/>
            <a:ahLst/>
            <a:cxnLst/>
            <a:rect l="l" t="t" r="r" b="b"/>
            <a:pathLst>
              <a:path h="207010">
                <a:moveTo>
                  <a:pt x="0" y="0"/>
                </a:moveTo>
                <a:lnTo>
                  <a:pt x="0" y="206501"/>
                </a:lnTo>
              </a:path>
            </a:pathLst>
          </a:custGeom>
          <a:ln w="6096">
            <a:solidFill>
              <a:srgbClr val="0070C0"/>
            </a:solidFill>
            <a:prstDash val="soli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bject 103">
            <a:extLst>
              <a:ext uri="{FF2B5EF4-FFF2-40B4-BE49-F238E27FC236}">
                <a16:creationId xmlns:a16="http://schemas.microsoft.com/office/drawing/2014/main" id="{A836E13C-4FFC-42A6-A3C4-923A70C1E1AD}"/>
              </a:ext>
            </a:extLst>
          </p:cNvPr>
          <p:cNvSpPr/>
          <p:nvPr/>
        </p:nvSpPr>
        <p:spPr>
          <a:xfrm>
            <a:off x="10947820" y="2312899"/>
            <a:ext cx="0" cy="207010"/>
          </a:xfrm>
          <a:custGeom>
            <a:avLst/>
            <a:gdLst/>
            <a:ahLst/>
            <a:cxnLst/>
            <a:rect l="l" t="t" r="r" b="b"/>
            <a:pathLst>
              <a:path h="207010">
                <a:moveTo>
                  <a:pt x="0" y="0"/>
                </a:moveTo>
                <a:lnTo>
                  <a:pt x="0" y="206501"/>
                </a:lnTo>
              </a:path>
            </a:pathLst>
          </a:custGeom>
          <a:ln w="6096">
            <a:solidFill>
              <a:srgbClr val="0070C0"/>
            </a:solidFill>
            <a:prstDash val="solid"/>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1" name="Straight Connector 190">
            <a:extLst>
              <a:ext uri="{FF2B5EF4-FFF2-40B4-BE49-F238E27FC236}">
                <a16:creationId xmlns:a16="http://schemas.microsoft.com/office/drawing/2014/main" id="{DFC56C70-0973-440C-B972-3497AA327931}"/>
              </a:ext>
            </a:extLst>
          </p:cNvPr>
          <p:cNvCxnSpPr>
            <a:cxnSpLocks/>
          </p:cNvCxnSpPr>
          <p:nvPr/>
        </p:nvCxnSpPr>
        <p:spPr>
          <a:xfrm flipH="1">
            <a:off x="1543552" y="2309315"/>
            <a:ext cx="16520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ECDAD28-3C82-42B1-BBC6-10A833DD3A97}"/>
              </a:ext>
            </a:extLst>
          </p:cNvPr>
          <p:cNvCxnSpPr>
            <a:cxnSpLocks/>
            <a:stCxn id="109" idx="2"/>
          </p:cNvCxnSpPr>
          <p:nvPr/>
        </p:nvCxnSpPr>
        <p:spPr>
          <a:xfrm>
            <a:off x="6259525" y="2076055"/>
            <a:ext cx="0" cy="26134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39" name="Group 16">
            <a:extLst>
              <a:ext uri="{FF2B5EF4-FFF2-40B4-BE49-F238E27FC236}">
                <a16:creationId xmlns:a16="http://schemas.microsoft.com/office/drawing/2014/main" id="{CDFC6EA4-93CA-496F-83D5-64D54A07608F}"/>
              </a:ext>
            </a:extLst>
          </p:cNvPr>
          <p:cNvGrpSpPr/>
          <p:nvPr/>
        </p:nvGrpSpPr>
        <p:grpSpPr>
          <a:xfrm>
            <a:off x="1876822" y="5426802"/>
            <a:ext cx="1440874" cy="898323"/>
            <a:chOff x="9199412" y="4652654"/>
            <a:chExt cx="1440874" cy="898323"/>
          </a:xfrm>
        </p:grpSpPr>
        <p:sp>
          <p:nvSpPr>
            <p:cNvPr id="141" name="TextBox 28">
              <a:extLst>
                <a:ext uri="{FF2B5EF4-FFF2-40B4-BE49-F238E27FC236}">
                  <a16:creationId xmlns:a16="http://schemas.microsoft.com/office/drawing/2014/main" id="{2895B1B7-5F12-4714-A6B8-B9E5F7E36F48}"/>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5080" lvl="0" indent="130810" algn="l" defTabSz="914400" rtl="0" eaLnBrk="1" fontAlgn="auto" latinLnBrk="0" hangingPunct="1">
                <a:lnSpc>
                  <a:spcPts val="1019"/>
                </a:lnSpc>
                <a:spcBef>
                  <a:spcPts val="0"/>
                </a:spcBef>
                <a:spcAft>
                  <a:spcPts val="0"/>
                </a:spcAft>
                <a:buClrTx/>
                <a:buSzTx/>
                <a:buFontTx/>
                <a:buNone/>
                <a:tabLst/>
                <a:defRPr/>
              </a:pPr>
              <a:r>
                <a:rPr kumimoji="0" lang="en-US" sz="1100" b="0" i="0" u="none" strike="noStrike" kern="1200" cap="none" spc="-15" normalizeH="0" baseline="0" noProof="0" dirty="0">
                  <a:ln>
                    <a:noFill/>
                  </a:ln>
                  <a:solidFill>
                    <a:prstClr val="black"/>
                  </a:solidFill>
                  <a:effectLst/>
                  <a:uLnTx/>
                  <a:uFillTx/>
                  <a:latin typeface="Verdana"/>
                  <a:ea typeface="+mn-ea"/>
                  <a:cs typeface="Verdana"/>
                </a:rPr>
                <a:t>Sta</a:t>
              </a:r>
              <a:r>
                <a:rPr kumimoji="0" lang="en-US" sz="1100" b="0" i="0" u="none" strike="noStrike" kern="1200" cap="none" spc="-10" normalizeH="0" baseline="0" noProof="0" dirty="0">
                  <a:ln>
                    <a:noFill/>
                  </a:ln>
                  <a:solidFill>
                    <a:prstClr val="black"/>
                  </a:solidFill>
                  <a:effectLst/>
                  <a:uLnTx/>
                  <a:uFillTx/>
                  <a:latin typeface="Verdana"/>
                  <a:ea typeface="+mn-ea"/>
                  <a:cs typeface="Verdana"/>
                </a:rPr>
                <a:t>n</a:t>
              </a:r>
              <a:r>
                <a:rPr kumimoji="0" lang="en-US" sz="1100" b="0" i="0" u="none" strike="noStrike" kern="1200" cap="none" spc="0" normalizeH="0" baseline="0" noProof="0" dirty="0">
                  <a:ln>
                    <a:noFill/>
                  </a:ln>
                  <a:solidFill>
                    <a:prstClr val="black"/>
                  </a:solidFill>
                  <a:effectLst/>
                  <a:uLnTx/>
                  <a:uFillTx/>
                  <a:latin typeface="Verdana"/>
                  <a:ea typeface="+mn-ea"/>
                  <a:cs typeface="Verdana"/>
                </a:rPr>
                <a:t> </a:t>
              </a:r>
              <a:r>
                <a:rPr kumimoji="0" lang="en-US" sz="1100" b="0" i="0" u="none" strike="noStrike" kern="1200" cap="none" spc="-15" normalizeH="0" baseline="0" noProof="0" dirty="0">
                  <a:ln>
                    <a:noFill/>
                  </a:ln>
                  <a:solidFill>
                    <a:prstClr val="black"/>
                  </a:solidFill>
                  <a:effectLst/>
                  <a:uLnTx/>
                  <a:uFillTx/>
                  <a:latin typeface="Verdana"/>
                  <a:ea typeface="+mn-ea"/>
                  <a:cs typeface="Verdana"/>
                </a:rPr>
                <a:t>d</a:t>
              </a:r>
              <a:r>
                <a:rPr kumimoji="0" lang="en-US" sz="1100" b="0" i="0" u="none" strike="noStrike" kern="1200" cap="none" spc="-10" normalizeH="0" baseline="0" noProof="0" dirty="0">
                  <a:ln>
                    <a:noFill/>
                  </a:ln>
                  <a:solidFill>
                    <a:prstClr val="black"/>
                  </a:solidFill>
                  <a:effectLst/>
                  <a:uLnTx/>
                  <a:uFillTx/>
                  <a:latin typeface="Verdana"/>
                  <a:ea typeface="+mn-ea"/>
                  <a:cs typeface="Verdana"/>
                </a:rPr>
                <a:t>e </a:t>
              </a:r>
              <a:r>
                <a:rPr kumimoji="0" lang="en-US" sz="1100" b="0" i="0" u="none" strike="noStrike" kern="1200" cap="none" spc="-15" normalizeH="0" baseline="0" noProof="0" dirty="0">
                  <a:ln>
                    <a:noFill/>
                  </a:ln>
                  <a:solidFill>
                    <a:prstClr val="black"/>
                  </a:solidFill>
                  <a:effectLst/>
                  <a:uLnTx/>
                  <a:uFillTx/>
                  <a:latin typeface="Verdana"/>
                  <a:ea typeface="+mn-ea"/>
                  <a:cs typeface="Verdana"/>
                </a:rPr>
                <a:t>Roys</a:t>
              </a:r>
              <a:r>
                <a:rPr kumimoji="0" lang="en-US" sz="1100" b="0" i="0" u="none" strike="noStrike" kern="1200" cap="none" spc="-10" normalizeH="0" baseline="0" noProof="0" dirty="0">
                  <a:ln>
                    <a:noFill/>
                  </a:ln>
                  <a:solidFill>
                    <a:prstClr val="black"/>
                  </a:solidFill>
                  <a:effectLst/>
                  <a:uLnTx/>
                  <a:uFillTx/>
                  <a:latin typeface="Verdana"/>
                  <a:ea typeface="+mn-ea"/>
                  <a:cs typeface="Verdana"/>
                </a:rPr>
                <a:t> Kr</a:t>
              </a:r>
              <a:r>
                <a:rPr kumimoji="0" lang="en-US" sz="1100" b="0" i="0" u="none" strike="noStrike" kern="1200" cap="none" spc="-15" normalizeH="0" baseline="0" noProof="0" dirty="0">
                  <a:ln>
                    <a:noFill/>
                  </a:ln>
                  <a:solidFill>
                    <a:prstClr val="black"/>
                  </a:solidFill>
                  <a:effectLst/>
                  <a:uLnTx/>
                  <a:uFillTx/>
                  <a:latin typeface="Verdana"/>
                  <a:ea typeface="+mn-ea"/>
                  <a:cs typeface="Verdana"/>
                </a:rPr>
                <a:t>istofe</a:t>
              </a:r>
              <a:r>
                <a:rPr kumimoji="0" lang="en-US" sz="1100" b="0" i="0" u="none" strike="noStrike" kern="1200" cap="none" spc="-5" normalizeH="0" baseline="0" noProof="0" dirty="0">
                  <a:ln>
                    <a:noFill/>
                  </a:ln>
                  <a:solidFill>
                    <a:prstClr val="black"/>
                  </a:solidFill>
                  <a:effectLst/>
                  <a:uLnTx/>
                  <a:uFillTx/>
                  <a:latin typeface="Verdana"/>
                  <a:ea typeface="+mn-ea"/>
                  <a:cs typeface="Verdana"/>
                </a:rPr>
                <a:t>r</a:t>
              </a:r>
              <a:r>
                <a:rPr kumimoji="0" lang="en-US" sz="1100" b="0" i="0" u="none" strike="noStrike" kern="1200" cap="none" spc="20" normalizeH="0" baseline="0" noProof="0" dirty="0">
                  <a:ln>
                    <a:noFill/>
                  </a:ln>
                  <a:solidFill>
                    <a:prstClr val="black"/>
                  </a:solidFill>
                  <a:effectLst/>
                  <a:uLnTx/>
                  <a:uFillTx/>
                  <a:latin typeface="Verdana"/>
                  <a:ea typeface="+mn-ea"/>
                  <a:cs typeface="Verdana"/>
                </a:rPr>
                <a:t> </a:t>
              </a:r>
              <a:r>
                <a:rPr kumimoji="0" lang="en-US" sz="1100" b="0" i="0" u="none" strike="noStrike" kern="1200" cap="none" spc="-10" normalizeH="0" baseline="0" noProof="0" dirty="0">
                  <a:ln>
                    <a:noFill/>
                  </a:ln>
                  <a:solidFill>
                    <a:prstClr val="black"/>
                  </a:solidFill>
                  <a:effectLst/>
                  <a:uLnTx/>
                  <a:uFillTx/>
                  <a:latin typeface="Verdana"/>
                  <a:ea typeface="+mn-ea"/>
                  <a:cs typeface="Verdana"/>
                </a:rPr>
                <a:t>le </a:t>
              </a:r>
              <a:r>
                <a:rPr kumimoji="0" lang="en-US" sz="1100" b="0" i="0" u="none" strike="noStrike" kern="1200" cap="none" spc="-15" normalizeH="0" baseline="0" noProof="0" dirty="0">
                  <a:ln>
                    <a:noFill/>
                  </a:ln>
                  <a:solidFill>
                    <a:prstClr val="black"/>
                  </a:solidFill>
                  <a:effectLst/>
                  <a:uLnTx/>
                  <a:uFillTx/>
                  <a:latin typeface="Verdana"/>
                  <a:ea typeface="+mn-ea"/>
                  <a:cs typeface="Verdana"/>
                </a:rPr>
                <a:t>Sage</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43" name="Rectangle 30">
              <a:extLst>
                <a:ext uri="{FF2B5EF4-FFF2-40B4-BE49-F238E27FC236}">
                  <a16:creationId xmlns:a16="http://schemas.microsoft.com/office/drawing/2014/main" id="{886239F9-D38A-4E0E-A79B-D80406D94611}"/>
                </a:ext>
              </a:extLst>
            </p:cNvPr>
            <p:cNvSpPr/>
            <p:nvPr/>
          </p:nvSpPr>
          <p:spPr>
            <a:xfrm>
              <a:off x="9199412" y="5116441"/>
              <a:ext cx="1440873" cy="434536"/>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a:t>
              </a:r>
              <a:r>
                <a:rPr kumimoji="0" lang="en-US" sz="1100" b="0" i="0" u="none" strike="noStrike" kern="1200" cap="none" spc="-2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a:t>
              </a:r>
              <a:r>
                <a:rPr kumimoji="0" lang="en-US" sz="11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ent</a:t>
              </a:r>
              <a:r>
                <a:rPr kumimoji="0" lang="en-US" sz="1100" b="0" i="0" u="none" strike="noStrike" kern="1200" cap="none" spc="2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GBL</a:t>
              </a:r>
            </a:p>
          </p:txBody>
        </p:sp>
      </p:grpSp>
      <p:grpSp>
        <p:nvGrpSpPr>
          <p:cNvPr id="144" name="Group 17">
            <a:extLst>
              <a:ext uri="{FF2B5EF4-FFF2-40B4-BE49-F238E27FC236}">
                <a16:creationId xmlns:a16="http://schemas.microsoft.com/office/drawing/2014/main" id="{35B63068-18D0-4361-8E7C-1AC3A3530A56}"/>
              </a:ext>
            </a:extLst>
          </p:cNvPr>
          <p:cNvGrpSpPr/>
          <p:nvPr/>
        </p:nvGrpSpPr>
        <p:grpSpPr>
          <a:xfrm>
            <a:off x="3542763" y="5426802"/>
            <a:ext cx="1440874" cy="898323"/>
            <a:chOff x="9199412" y="4652654"/>
            <a:chExt cx="1440874" cy="898323"/>
          </a:xfrm>
        </p:grpSpPr>
        <p:sp>
          <p:nvSpPr>
            <p:cNvPr id="145" name="TextBox 25">
              <a:extLst>
                <a:ext uri="{FF2B5EF4-FFF2-40B4-BE49-F238E27FC236}">
                  <a16:creationId xmlns:a16="http://schemas.microsoft.com/office/drawing/2014/main" id="{FD0CE7AA-F649-40C7-A030-9C7B3C9CC0D9}"/>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226060" marR="5080" lvl="0" indent="-213360" algn="l" defTabSz="914400" rtl="0" eaLnBrk="1" fontAlgn="auto" latinLnBrk="0" hangingPunct="1">
                <a:lnSpc>
                  <a:spcPts val="1019"/>
                </a:lnSpc>
                <a:spcBef>
                  <a:spcPts val="0"/>
                </a:spcBef>
                <a:spcAft>
                  <a:spcPts val="0"/>
                </a:spcAft>
                <a:buClrTx/>
                <a:buSzTx/>
                <a:buFontTx/>
                <a:buNone/>
                <a:tabLst/>
                <a:defRPr/>
              </a:pPr>
              <a:r>
                <a:rPr kumimoji="0" lang="en-US" sz="1100" b="0" i="0" u="none" strike="noStrike" kern="1200" cap="none" spc="-10" normalizeH="0" baseline="0" noProof="0" dirty="0">
                  <a:ln>
                    <a:noFill/>
                  </a:ln>
                  <a:solidFill>
                    <a:prstClr val="black"/>
                  </a:solidFill>
                  <a:effectLst/>
                  <a:uLnTx/>
                  <a:uFillTx/>
                  <a:latin typeface="Verdana"/>
                  <a:ea typeface="+mn-ea"/>
                  <a:cs typeface="Verdana"/>
                </a:rPr>
                <a:t>  M</a:t>
              </a:r>
              <a:r>
                <a:rPr kumimoji="0" lang="en-US" sz="1100" b="0" i="0" u="none" strike="noStrike" kern="1200" cap="none" spc="-15" normalizeH="0" baseline="0" noProof="0" dirty="0">
                  <a:ln>
                    <a:noFill/>
                  </a:ln>
                  <a:solidFill>
                    <a:prstClr val="black"/>
                  </a:solidFill>
                  <a:effectLst/>
                  <a:uLnTx/>
                  <a:uFillTx/>
                  <a:latin typeface="Verdana"/>
                  <a:ea typeface="+mn-ea"/>
                  <a:cs typeface="Verdana"/>
                </a:rPr>
                <a:t>icha</a:t>
              </a:r>
              <a:r>
                <a:rPr kumimoji="0" lang="en-US" sz="1100" b="0" i="0" u="none" strike="noStrike" kern="1200" cap="none" spc="-5" normalizeH="0" baseline="0" noProof="0" dirty="0">
                  <a:ln>
                    <a:noFill/>
                  </a:ln>
                  <a:solidFill>
                    <a:prstClr val="black"/>
                  </a:solidFill>
                  <a:effectLst/>
                  <a:uLnTx/>
                  <a:uFillTx/>
                  <a:latin typeface="Verdana"/>
                  <a:ea typeface="+mn-ea"/>
                  <a:cs typeface="Verdana"/>
                </a:rPr>
                <a:t>el </a:t>
              </a:r>
              <a:r>
                <a:rPr kumimoji="0" lang="en-US" sz="1100" b="0" i="0" u="none" strike="noStrike" kern="1200" cap="none" spc="-10" normalizeH="0" baseline="0" noProof="0" dirty="0" err="1">
                  <a:ln>
                    <a:noFill/>
                  </a:ln>
                  <a:solidFill>
                    <a:prstClr val="black"/>
                  </a:solidFill>
                  <a:effectLst/>
                  <a:uLnTx/>
                  <a:uFillTx/>
                  <a:latin typeface="Verdana"/>
                  <a:ea typeface="+mn-ea"/>
                  <a:cs typeface="Verdana"/>
                </a:rPr>
                <a:t>Malloni</a:t>
              </a:r>
              <a:r>
                <a:rPr kumimoji="0" lang="en-US" sz="1100" b="0" i="0" u="none" strike="noStrike" kern="1200" cap="none" spc="-10" normalizeH="0" baseline="0" noProof="0" dirty="0">
                  <a:ln>
                    <a:noFill/>
                  </a:ln>
                  <a:solidFill>
                    <a:prstClr val="black"/>
                  </a:solidFill>
                  <a:effectLst/>
                  <a:uLnTx/>
                  <a:uFillTx/>
                  <a:latin typeface="Verdana"/>
                  <a:ea typeface="+mn-ea"/>
                  <a:cs typeface="Verdana"/>
                </a:rPr>
                <a:t>                                                                                            Craig</a:t>
              </a:r>
              <a:r>
                <a:rPr kumimoji="0" lang="en-US" sz="1100" b="0" i="0" u="none" strike="noStrike" kern="1200" cap="none" spc="15" normalizeH="0" baseline="0" noProof="0" dirty="0">
                  <a:ln>
                    <a:noFill/>
                  </a:ln>
                  <a:solidFill>
                    <a:prstClr val="black"/>
                  </a:solidFill>
                  <a:effectLst/>
                  <a:uLnTx/>
                  <a:uFillTx/>
                  <a:latin typeface="Verdana"/>
                  <a:ea typeface="+mn-ea"/>
                  <a:cs typeface="Verdana"/>
                </a:rPr>
                <a:t> </a:t>
              </a:r>
              <a:r>
                <a:rPr kumimoji="0" lang="en-US" sz="1100" b="0" i="0" u="none" strike="noStrike" kern="1200" cap="none" spc="-10" normalizeH="0" baseline="0" noProof="0" dirty="0">
                  <a:ln>
                    <a:noFill/>
                  </a:ln>
                  <a:solidFill>
                    <a:prstClr val="black"/>
                  </a:solidFill>
                  <a:effectLst/>
                  <a:uLnTx/>
                  <a:uFillTx/>
                  <a:latin typeface="Verdana"/>
                  <a:ea typeface="+mn-ea"/>
                  <a:cs typeface="Verdana"/>
                </a:rPr>
                <a:t>Mil</a:t>
              </a:r>
              <a:r>
                <a:rPr kumimoji="0" lang="en-US" sz="1100" b="0" i="0" u="none" strike="noStrike" kern="1200" cap="none" spc="-5" normalizeH="0" baseline="0" noProof="0" dirty="0">
                  <a:ln>
                    <a:noFill/>
                  </a:ln>
                  <a:solidFill>
                    <a:prstClr val="black"/>
                  </a:solidFill>
                  <a:effectLst/>
                  <a:uLnTx/>
                  <a:uFillTx/>
                  <a:latin typeface="Verdana"/>
                  <a:ea typeface="+mn-ea"/>
                  <a:cs typeface="Verdana"/>
                </a:rPr>
                <a:t>l</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46" name="Rectangle 27">
              <a:extLst>
                <a:ext uri="{FF2B5EF4-FFF2-40B4-BE49-F238E27FC236}">
                  <a16:creationId xmlns:a16="http://schemas.microsoft.com/office/drawing/2014/main" id="{F000BE52-EFC9-403C-9D63-2E9166E639FB}"/>
                </a:ext>
              </a:extLst>
            </p:cNvPr>
            <p:cNvSpPr/>
            <p:nvPr/>
          </p:nvSpPr>
          <p:spPr>
            <a:xfrm>
              <a:off x="9199412" y="5116441"/>
              <a:ext cx="1440873" cy="434536"/>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CIS GBL</a:t>
              </a:r>
            </a:p>
          </p:txBody>
        </p:sp>
      </p:grpSp>
      <p:grpSp>
        <p:nvGrpSpPr>
          <p:cNvPr id="147" name="Group 18">
            <a:extLst>
              <a:ext uri="{FF2B5EF4-FFF2-40B4-BE49-F238E27FC236}">
                <a16:creationId xmlns:a16="http://schemas.microsoft.com/office/drawing/2014/main" id="{AA105DD1-FB2B-42E7-9289-069FB39433AE}"/>
              </a:ext>
            </a:extLst>
          </p:cNvPr>
          <p:cNvGrpSpPr/>
          <p:nvPr/>
        </p:nvGrpSpPr>
        <p:grpSpPr>
          <a:xfrm>
            <a:off x="210882" y="5426802"/>
            <a:ext cx="1440874" cy="898323"/>
            <a:chOff x="9199412" y="4652654"/>
            <a:chExt cx="1440874" cy="898323"/>
          </a:xfrm>
        </p:grpSpPr>
        <p:sp>
          <p:nvSpPr>
            <p:cNvPr id="148" name="TextBox 20">
              <a:extLst>
                <a:ext uri="{FF2B5EF4-FFF2-40B4-BE49-F238E27FC236}">
                  <a16:creationId xmlns:a16="http://schemas.microsoft.com/office/drawing/2014/main" id="{0C3276FC-67CF-4361-8F50-0D2AE6BBFD5F}"/>
                </a:ext>
              </a:extLst>
            </p:cNvPr>
            <p:cNvSpPr txBox="1"/>
            <p:nvPr/>
          </p:nvSpPr>
          <p:spPr>
            <a:xfrm>
              <a:off x="9199413" y="4652654"/>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5" normalizeH="0" baseline="0" noProof="0" dirty="0">
                  <a:ln>
                    <a:noFill/>
                  </a:ln>
                  <a:solidFill>
                    <a:prstClr val="black"/>
                  </a:solidFill>
                  <a:effectLst/>
                  <a:uLnTx/>
                  <a:uFillTx/>
                  <a:latin typeface="Verdana"/>
                  <a:ea typeface="+mn-ea"/>
                  <a:cs typeface="Verdana"/>
                </a:rPr>
                <a:t>Samee</a:t>
              </a:r>
              <a:r>
                <a:rPr kumimoji="0" lang="en-US" sz="1100" b="0" i="0" u="none" strike="noStrike" kern="1200" cap="none" spc="-5" normalizeH="0" baseline="0" noProof="0" dirty="0">
                  <a:ln>
                    <a:noFill/>
                  </a:ln>
                  <a:solidFill>
                    <a:prstClr val="black"/>
                  </a:solidFill>
                  <a:effectLst/>
                  <a:uLnTx/>
                  <a:uFillTx/>
                  <a:latin typeface="Verdana"/>
                  <a:ea typeface="+mn-ea"/>
                  <a:cs typeface="Verdana"/>
                </a:rPr>
                <a:t>r</a:t>
              </a:r>
              <a:r>
                <a:rPr kumimoji="0" lang="en-US" sz="1100" b="0" i="0" u="none" strike="noStrike" kern="1200" cap="none" spc="10" normalizeH="0" baseline="0" noProof="0" dirty="0">
                  <a:ln>
                    <a:noFill/>
                  </a:ln>
                  <a:solidFill>
                    <a:prstClr val="black"/>
                  </a:solidFill>
                  <a:effectLst/>
                  <a:uLnTx/>
                  <a:uFillTx/>
                  <a:latin typeface="Verdana"/>
                  <a:ea typeface="+mn-ea"/>
                  <a:cs typeface="Verdana"/>
                </a:rPr>
                <a:t> </a:t>
              </a:r>
              <a:r>
                <a:rPr kumimoji="0" lang="en-US" sz="1100" b="0" i="0" u="none" strike="noStrike" kern="1200" cap="none" spc="-20" normalizeH="0" baseline="0" noProof="0" dirty="0">
                  <a:ln>
                    <a:noFill/>
                  </a:ln>
                  <a:solidFill>
                    <a:prstClr val="black"/>
                  </a:solidFill>
                  <a:effectLst/>
                  <a:uLnTx/>
                  <a:uFillTx/>
                  <a:latin typeface="Verdana"/>
                  <a:ea typeface="+mn-ea"/>
                  <a:cs typeface="Verdana"/>
                </a:rPr>
                <a:t>A</a:t>
              </a:r>
              <a:r>
                <a:rPr kumimoji="0" lang="en-US" sz="1100" b="0" i="0" u="none" strike="noStrike" kern="1200" cap="none" spc="-15" normalizeH="0" baseline="0" noProof="0" dirty="0">
                  <a:ln>
                    <a:noFill/>
                  </a:ln>
                  <a:solidFill>
                    <a:prstClr val="black"/>
                  </a:solidFill>
                  <a:effectLst/>
                  <a:uLnTx/>
                  <a:uFillTx/>
                  <a:latin typeface="Verdana"/>
                  <a:ea typeface="+mn-ea"/>
                  <a:cs typeface="Verdana"/>
                </a:rPr>
                <a:t>hluwali</a:t>
              </a:r>
              <a:r>
                <a:rPr kumimoji="0" lang="en-US" sz="1100" b="0" i="0" u="none" strike="noStrike" kern="1200" cap="none" spc="-10" normalizeH="0" baseline="0" noProof="0" dirty="0">
                  <a:ln>
                    <a:noFill/>
                  </a:ln>
                  <a:solidFill>
                    <a:prstClr val="black"/>
                  </a:solidFill>
                  <a:effectLst/>
                  <a:uLnTx/>
                  <a:uFillTx/>
                  <a:latin typeface="Verdana"/>
                  <a:ea typeface="+mn-ea"/>
                  <a:cs typeface="Verdana"/>
                </a:rPr>
                <a:t>a</a:t>
              </a:r>
              <a:endParaRPr kumimoji="0" lang="en-US" sz="1100" b="0" i="0" u="none" strike="noStrike" kern="1200" cap="none" spc="0" normalizeH="0" baseline="0" noProof="0" dirty="0">
                <a:ln>
                  <a:noFill/>
                </a:ln>
                <a:solidFill>
                  <a:prstClr val="black"/>
                </a:solidFill>
                <a:effectLst/>
                <a:uLnTx/>
                <a:uFillTx/>
                <a:latin typeface="Verdana"/>
                <a:ea typeface="+mn-ea"/>
                <a:cs typeface="Verdana"/>
              </a:endParaRPr>
            </a:p>
          </p:txBody>
        </p:sp>
        <p:sp>
          <p:nvSpPr>
            <p:cNvPr id="149" name="Rectangle 23">
              <a:extLst>
                <a:ext uri="{FF2B5EF4-FFF2-40B4-BE49-F238E27FC236}">
                  <a16:creationId xmlns:a16="http://schemas.microsoft.com/office/drawing/2014/main" id="{44F4D5C5-61E6-4C11-83DC-B36C86CA7241}"/>
                </a:ext>
              </a:extLst>
            </p:cNvPr>
            <p:cNvSpPr/>
            <p:nvPr/>
          </p:nvSpPr>
          <p:spPr>
            <a:xfrm>
              <a:off x="9199412" y="5116441"/>
              <a:ext cx="1440873" cy="434536"/>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BSv</a:t>
              </a:r>
              <a:r>
                <a:rPr kumimoji="0" lang="en-US" sz="1100" b="0" i="0" u="none" strike="noStrike" kern="1200" cap="none" spc="-5"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GBL</a:t>
              </a:r>
            </a:p>
          </p:txBody>
        </p:sp>
      </p:grpSp>
      <p:cxnSp>
        <p:nvCxnSpPr>
          <p:cNvPr id="213" name="Straight Connector 212">
            <a:extLst>
              <a:ext uri="{FF2B5EF4-FFF2-40B4-BE49-F238E27FC236}">
                <a16:creationId xmlns:a16="http://schemas.microsoft.com/office/drawing/2014/main" id="{63744AE0-1A29-4E0E-A6F6-1005CA63FBE4}"/>
              </a:ext>
            </a:extLst>
          </p:cNvPr>
          <p:cNvCxnSpPr>
            <a:cxnSpLocks/>
          </p:cNvCxnSpPr>
          <p:nvPr/>
        </p:nvCxnSpPr>
        <p:spPr>
          <a:xfrm flipH="1" flipV="1">
            <a:off x="6247526" y="4701114"/>
            <a:ext cx="4727809" cy="1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6258684" y="3513667"/>
            <a:ext cx="4710301"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17">
            <a:extLst>
              <a:ext uri="{FF2B5EF4-FFF2-40B4-BE49-F238E27FC236}">
                <a16:creationId xmlns:a16="http://schemas.microsoft.com/office/drawing/2014/main" id="{35B63068-18D0-4361-8E7C-1AC3A3530A56}"/>
              </a:ext>
            </a:extLst>
          </p:cNvPr>
          <p:cNvGrpSpPr/>
          <p:nvPr/>
        </p:nvGrpSpPr>
        <p:grpSpPr>
          <a:xfrm>
            <a:off x="5211412" y="5422729"/>
            <a:ext cx="1440874" cy="898323"/>
            <a:chOff x="9199412" y="4652654"/>
            <a:chExt cx="1440874" cy="898323"/>
          </a:xfrm>
        </p:grpSpPr>
        <p:sp>
          <p:nvSpPr>
            <p:cNvPr id="91" name="TextBox 25">
              <a:extLst>
                <a:ext uri="{FF2B5EF4-FFF2-40B4-BE49-F238E27FC236}">
                  <a16:creationId xmlns:a16="http://schemas.microsoft.com/office/drawing/2014/main" id="{FD0CE7AA-F649-40C7-A030-9C7B3C9CC0D9}"/>
                </a:ext>
              </a:extLst>
            </p:cNvPr>
            <p:cNvSpPr txBox="1"/>
            <p:nvPr/>
          </p:nvSpPr>
          <p:spPr>
            <a:xfrm>
              <a:off x="9199413" y="4652654"/>
              <a:ext cx="1440873" cy="460396"/>
            </a:xfrm>
            <a:prstGeom prst="rect">
              <a:avLst/>
            </a:prstGeom>
            <a:noFill/>
            <a:ln w="9525">
              <a:solidFill>
                <a:srgbClr val="0070C0"/>
              </a:solidFill>
              <a:miter lim="800000"/>
              <a:headEnd/>
              <a:tailEnd/>
            </a:ln>
            <a:effectLst/>
          </p:spPr>
          <p:txBody>
            <a:bodyPr vert="horz" wrap="square" lIns="36576" tIns="36576" rIns="36576" bIns="36576" numCol="1" anchor="ctr" anchorCtr="0" compatLnSpc="1">
              <a:prstTxWarp prst="textNoShape">
                <a:avLst/>
              </a:prstTxWarp>
              <a:noAutofit/>
            </a:bodyPr>
            <a:lstStyle>
              <a:defPPr>
                <a:defRPr lang="en-US"/>
              </a:defPPr>
              <a:lvl1pPr lvl="0" indent="0" algn="ctr" defTabSz="913429">
                <a:buClr>
                  <a:srgbClr val="0070AD"/>
                </a:buClr>
                <a:defRPr sz="1000" b="0" kern="0" baseline="0">
                  <a:solidFill>
                    <a:schemeClr val="bg1"/>
                  </a:solidFill>
                  <a:latin typeface="Verdana"/>
                </a:defRPr>
              </a:lvl1pPr>
              <a:lvl2pPr marL="197586" lvl="1" indent="-195966" defTabSz="913429">
                <a:buClr>
                  <a:schemeClr val="tx2"/>
                </a:buClr>
                <a:buSzPct val="125000"/>
                <a:buFont typeface="Arial" charset="0"/>
                <a:buChar char="▪"/>
                <a:defRPr baseline="0">
                  <a:solidFill>
                    <a:schemeClr val="tx1"/>
                  </a:solidFill>
                </a:defRPr>
              </a:lvl2pPr>
              <a:lvl3pPr marL="466431" lvl="2" indent="-267227" defTabSz="913429">
                <a:buClr>
                  <a:schemeClr val="tx2"/>
                </a:buClr>
                <a:buSzPct val="120000"/>
                <a:buFont typeface="Arial" charset="0"/>
                <a:buChar char="–"/>
                <a:defRPr baseline="0">
                  <a:solidFill>
                    <a:schemeClr val="tx1"/>
                  </a:solidFill>
                </a:defRPr>
              </a:lvl3pPr>
              <a:lvl4pPr marL="626768" lvl="3" indent="-158716" defTabSz="913429">
                <a:buClr>
                  <a:schemeClr val="tx2"/>
                </a:buClr>
                <a:buSzPct val="120000"/>
                <a:buFont typeface="Arial" charset="0"/>
                <a:buChar char="▫"/>
                <a:defRPr baseline="0">
                  <a:solidFill>
                    <a:schemeClr val="tx1"/>
                  </a:solidFill>
                </a:defRPr>
              </a:lvl4pPr>
              <a:lvl5pPr marL="764947" lvl="4" indent="-132804" defTabSz="913429">
                <a:buClr>
                  <a:schemeClr val="tx2"/>
                </a:buClr>
                <a:buSzPct val="89000"/>
                <a:buFont typeface="Arial" charset="0"/>
                <a:buChar char="-"/>
                <a:defRPr baseline="0">
                  <a:solidFill>
                    <a:schemeClr val="tx1"/>
                  </a:solidFill>
                </a:defRPr>
              </a:lvl5pPr>
              <a:lvl6pPr marL="764947" indent="-132804" defTabSz="913429" fontAlgn="base">
                <a:spcBef>
                  <a:spcPct val="0"/>
                </a:spcBef>
                <a:spcAft>
                  <a:spcPct val="0"/>
                </a:spcAft>
                <a:buClr>
                  <a:schemeClr val="tx2"/>
                </a:buClr>
                <a:buSzPct val="89000"/>
                <a:buFont typeface="Arial" charset="0"/>
                <a:buChar char="-"/>
                <a:defRPr baseline="0">
                  <a:solidFill>
                    <a:schemeClr val="tx1"/>
                  </a:solidFill>
                </a:defRPr>
              </a:lvl6pPr>
              <a:lvl7pPr marL="764947" indent="-132804" defTabSz="913429" fontAlgn="base">
                <a:spcBef>
                  <a:spcPct val="0"/>
                </a:spcBef>
                <a:spcAft>
                  <a:spcPct val="0"/>
                </a:spcAft>
                <a:buClr>
                  <a:schemeClr val="tx2"/>
                </a:buClr>
                <a:buSzPct val="89000"/>
                <a:buFont typeface="Arial" charset="0"/>
                <a:buChar char="-"/>
                <a:defRPr baseline="0">
                  <a:solidFill>
                    <a:schemeClr val="tx1"/>
                  </a:solidFill>
                </a:defRPr>
              </a:lvl7pPr>
              <a:lvl8pPr marL="764947" indent="-132804" defTabSz="913429" fontAlgn="base">
                <a:spcBef>
                  <a:spcPct val="0"/>
                </a:spcBef>
                <a:spcAft>
                  <a:spcPct val="0"/>
                </a:spcAft>
                <a:buClr>
                  <a:schemeClr val="tx2"/>
                </a:buClr>
                <a:buSzPct val="89000"/>
                <a:buFont typeface="Arial" charset="0"/>
                <a:buChar char="-"/>
                <a:defRPr baseline="0">
                  <a:solidFill>
                    <a:schemeClr val="tx1"/>
                  </a:solidFill>
                </a:defRPr>
              </a:lvl8pPr>
              <a:lvl9pPr marL="764947" indent="-132804" defTabSz="913429" fontAlgn="base">
                <a:spcBef>
                  <a:spcPct val="0"/>
                </a:spcBef>
                <a:spcAft>
                  <a:spcPct val="0"/>
                </a:spcAft>
                <a:buClr>
                  <a:schemeClr val="tx2"/>
                </a:buClr>
                <a:buSzPct val="89000"/>
                <a:buFont typeface="Arial" charset="0"/>
                <a:buChar char="-"/>
                <a:defRPr baseline="0">
                  <a:solidFill>
                    <a:schemeClr val="tx1"/>
                  </a:solidFill>
                </a:defRPr>
              </a:lvl9p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100" b="0" i="0" u="none" strike="noStrike" kern="0" cap="none" spc="0" normalizeH="0" baseline="0" noProof="0" dirty="0">
                  <a:ln>
                    <a:noFill/>
                  </a:ln>
                  <a:solidFill>
                    <a:prstClr val="black"/>
                  </a:solidFill>
                  <a:effectLst/>
                  <a:uLnTx/>
                  <a:uFillTx/>
                  <a:latin typeface="Verdana"/>
                  <a:ea typeface="+mn-ea"/>
                  <a:cs typeface="+mn-cs"/>
                </a:rPr>
                <a:t>  </a:t>
              </a:r>
              <a:r>
                <a:rPr kumimoji="0" lang="en-US" sz="1100" b="0" i="0" u="none" strike="noStrike" kern="0" cap="none" spc="0" normalizeH="0" baseline="0" noProof="0" dirty="0" err="1">
                  <a:ln>
                    <a:noFill/>
                  </a:ln>
                  <a:solidFill>
                    <a:prstClr val="black"/>
                  </a:solidFill>
                  <a:effectLst/>
                  <a:uLnTx/>
                  <a:uFillTx/>
                  <a:latin typeface="Verdana"/>
                  <a:ea typeface="+mn-ea"/>
                  <a:cs typeface="+mn-cs"/>
                </a:rPr>
                <a:t>Arindam</a:t>
              </a:r>
              <a:r>
                <a:rPr kumimoji="0" lang="en-US" sz="1100" b="0" i="0" u="none" strike="noStrike" kern="0" cap="none" spc="0" normalizeH="0" baseline="0" noProof="0" dirty="0">
                  <a:ln>
                    <a:noFill/>
                  </a:ln>
                  <a:solidFill>
                    <a:prstClr val="black"/>
                  </a:solidFill>
                  <a:effectLst/>
                  <a:uLnTx/>
                  <a:uFillTx/>
                  <a:latin typeface="Verdana"/>
                  <a:ea typeface="+mn-ea"/>
                  <a:cs typeface="+mn-cs"/>
                </a:rPr>
                <a:t> Choudhury</a:t>
              </a:r>
            </a:p>
          </p:txBody>
        </p:sp>
        <p:sp>
          <p:nvSpPr>
            <p:cNvPr id="92" name="Rectangle 27">
              <a:extLst>
                <a:ext uri="{FF2B5EF4-FFF2-40B4-BE49-F238E27FC236}">
                  <a16:creationId xmlns:a16="http://schemas.microsoft.com/office/drawing/2014/main" id="{F000BE52-EFC9-403C-9D63-2E9166E639FB}"/>
                </a:ext>
              </a:extLst>
            </p:cNvPr>
            <p:cNvSpPr/>
            <p:nvPr/>
          </p:nvSpPr>
          <p:spPr>
            <a:xfrm>
              <a:off x="9199412" y="5116441"/>
              <a:ext cx="1440873" cy="434536"/>
            </a:xfrm>
            <a:prstGeom prst="rect">
              <a:avLst/>
            </a:prstGeom>
            <a:solidFill>
              <a:srgbClr val="7030A0"/>
            </a:solidFill>
            <a:ln w="9525">
              <a:solidFill>
                <a:srgbClr val="0070C0"/>
              </a:solidFill>
              <a:miter lim="800000"/>
              <a:headEnd/>
              <a:tailEnd/>
            </a:ln>
            <a:effectLst/>
          </p:spPr>
          <p:txBody>
            <a:bodyPr vert="horz" wrap="square" lIns="36576" tIns="36576" rIns="36576" bIns="36576" numCol="1" anchor="ctr" anchorCtr="0" compatLnSpc="1">
              <a:prstTxWarp prst="textNoShape">
                <a:avLst/>
              </a:prstTxWarp>
              <a:noAutofit/>
            </a:body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050" b="0" i="0" u="none" strike="noStrike" kern="0" cap="none" spc="0" normalizeH="0" baseline="0" noProof="0" dirty="0">
                  <a:ln>
                    <a:noFill/>
                  </a:ln>
                  <a:solidFill>
                    <a:prstClr val="white"/>
                  </a:solidFill>
                  <a:effectLst/>
                  <a:uLnTx/>
                  <a:uFillTx/>
                  <a:latin typeface="Verdana"/>
                  <a:ea typeface="+mn-ea"/>
                  <a:cs typeface="+mn-cs"/>
                </a:rPr>
                <a:t> I&amp;D SPOC</a:t>
              </a:r>
            </a:p>
          </p:txBody>
        </p:sp>
      </p:grpSp>
      <p:sp>
        <p:nvSpPr>
          <p:cNvPr id="88" name="Rectangle 6">
            <a:extLst>
              <a:ext uri="{FF2B5EF4-FFF2-40B4-BE49-F238E27FC236}">
                <a16:creationId xmlns:a16="http://schemas.microsoft.com/office/drawing/2014/main" id="{1B8BDFA7-363D-4143-AE34-648688DDE540}"/>
              </a:ext>
            </a:extLst>
          </p:cNvPr>
          <p:cNvSpPr txBox="1">
            <a:spLocks/>
          </p:cNvSpPr>
          <p:nvPr/>
        </p:nvSpPr>
        <p:spPr>
          <a:xfrm>
            <a:off x="214145" y="5146420"/>
            <a:ext cx="6428716" cy="177699"/>
          </a:xfrm>
          <a:prstGeom prst="rect">
            <a:avLst/>
          </a:prstGeom>
          <a:solidFill>
            <a:srgbClr val="7030A0"/>
          </a:solidFill>
          <a:ln w="9525">
            <a:solidFill>
              <a:schemeClr val="bg1"/>
            </a:solidFill>
            <a:miter lim="800000"/>
            <a:headEnd/>
            <a:tailEnd/>
          </a:ln>
          <a:effectLst/>
        </p:spPr>
        <p:txBody>
          <a:bodyPr vert="horz" wrap="square" lIns="36576" tIns="36576" rIns="36576" bIns="36576" numCol="1" anchor="ctr" anchorCtr="0" compatLnSpc="1">
            <a:prstTxWarp prst="textNoShape">
              <a:avLst/>
            </a:prstTxWarp>
            <a:noAutofit/>
          </a:bodyPr>
          <a:lstStyle>
            <a:defPPr>
              <a:defRPr lang="en-US"/>
            </a:defPPr>
            <a:lvl1pPr marL="0" lvl="0" indent="0" defTabSz="913429" eaLnBrk="1" hangingPunct="1">
              <a:buClr>
                <a:schemeClr val="tx2"/>
              </a:buClr>
              <a:defRPr sz="900" b="1" baseline="0">
                <a:solidFill>
                  <a:schemeClr val="tx2"/>
                </a:solidFill>
                <a:latin typeface="+mj-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1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GBL Leaders</a:t>
            </a:r>
          </a:p>
        </p:txBody>
      </p:sp>
    </p:spTree>
    <p:extLst>
      <p:ext uri="{BB962C8B-B14F-4D97-AF65-F5344CB8AC3E}">
        <p14:creationId xmlns:p14="http://schemas.microsoft.com/office/powerpoint/2010/main" val="384949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1" name="Straight Connector 86"/>
          <p:cNvCxnSpPr/>
          <p:nvPr/>
        </p:nvCxnSpPr>
        <p:spPr>
          <a:xfrm>
            <a:off x="7712244" y="3957906"/>
            <a:ext cx="0" cy="189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86"/>
          <p:cNvCxnSpPr/>
          <p:nvPr/>
        </p:nvCxnSpPr>
        <p:spPr>
          <a:xfrm>
            <a:off x="9349519" y="3963550"/>
            <a:ext cx="0" cy="189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p:cNvCxnSpPr>
          <p:nvPr/>
        </p:nvCxnSpPr>
        <p:spPr>
          <a:xfrm>
            <a:off x="4066175" y="3814298"/>
            <a:ext cx="0" cy="315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flipV="1">
            <a:off x="7703357" y="1976625"/>
            <a:ext cx="184" cy="228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a:off x="11705836" y="3602868"/>
            <a:ext cx="2324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a:cxnSpLocks/>
          </p:cNvCxnSpPr>
          <p:nvPr/>
        </p:nvCxnSpPr>
        <p:spPr>
          <a:xfrm>
            <a:off x="11699833" y="2619843"/>
            <a:ext cx="23549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65760" y="365760"/>
            <a:ext cx="6477232" cy="863600"/>
          </a:xfrm>
        </p:spPr>
        <p:txBody>
          <a:bodyPr>
            <a:normAutofit/>
          </a:bodyPr>
          <a:lstStyle/>
          <a:p>
            <a:r>
              <a:rPr lang="en-US" sz="2800">
                <a:solidFill>
                  <a:srgbClr val="0070C0"/>
                </a:solidFill>
                <a:latin typeface="Verdana" panose="020B0604030504040204" pitchFamily="34" charset="0"/>
                <a:ea typeface="Verdana" panose="020B0604030504040204" pitchFamily="34" charset="0"/>
                <a:cs typeface="Verdana" panose="020B0604030504040204" pitchFamily="34" charset="0"/>
              </a:rPr>
              <a:t>Insurance Organization BU </a:t>
            </a:r>
            <a:endParaRPr lang="en-US" b="1">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32" name="Group 31"/>
          <p:cNvGrpSpPr/>
          <p:nvPr/>
        </p:nvGrpSpPr>
        <p:grpSpPr>
          <a:xfrm>
            <a:off x="103421" y="5337662"/>
            <a:ext cx="6351305" cy="873699"/>
            <a:chOff x="97447" y="4962962"/>
            <a:chExt cx="6351305" cy="873699"/>
          </a:xfrm>
        </p:grpSpPr>
        <p:grpSp>
          <p:nvGrpSpPr>
            <p:cNvPr id="10" name="Group 9"/>
            <p:cNvGrpSpPr/>
            <p:nvPr/>
          </p:nvGrpSpPr>
          <p:grpSpPr>
            <a:xfrm>
              <a:off x="97447" y="4962962"/>
              <a:ext cx="1451110" cy="867220"/>
              <a:chOff x="154339" y="4316720"/>
              <a:chExt cx="1451110" cy="874012"/>
            </a:xfrm>
          </p:grpSpPr>
          <p:sp>
            <p:nvSpPr>
              <p:cNvPr id="23" name="TextBox 22">
                <a:extLst>
                  <a:ext uri="{FF2B5EF4-FFF2-40B4-BE49-F238E27FC236}">
                    <a16:creationId xmlns:a16="http://schemas.microsoft.com/office/drawing/2014/main" id="{45360617-0EAE-4882-8E95-1022534FA637}"/>
                  </a:ext>
                </a:extLst>
              </p:cNvPr>
              <p:cNvSpPr txBox="1"/>
              <p:nvPr/>
            </p:nvSpPr>
            <p:spPr>
              <a:xfrm>
                <a:off x="154339" y="4316720"/>
                <a:ext cx="1451110" cy="415521"/>
              </a:xfrm>
              <a:prstGeom prst="rect">
                <a:avLst/>
              </a:prstGeom>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Anup</a:t>
                </a: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Kumar</a:t>
                </a:r>
              </a:p>
            </p:txBody>
          </p:sp>
          <p:sp>
            <p:nvSpPr>
              <p:cNvPr id="53" name="Rectangle 52"/>
              <p:cNvSpPr/>
              <p:nvPr/>
            </p:nvSpPr>
            <p:spPr>
              <a:xfrm>
                <a:off x="156735" y="4717140"/>
                <a:ext cx="1448714" cy="473592"/>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Business Services</a:t>
                </a:r>
              </a:p>
            </p:txBody>
          </p:sp>
        </p:grpSp>
        <p:grpSp>
          <p:nvGrpSpPr>
            <p:cNvPr id="12" name="Group 11"/>
            <p:cNvGrpSpPr/>
            <p:nvPr/>
          </p:nvGrpSpPr>
          <p:grpSpPr>
            <a:xfrm>
              <a:off x="1720444" y="4962964"/>
              <a:ext cx="1457507" cy="860498"/>
              <a:chOff x="1778240" y="4296414"/>
              <a:chExt cx="1457507" cy="867237"/>
            </a:xfrm>
          </p:grpSpPr>
          <p:sp>
            <p:nvSpPr>
              <p:cNvPr id="24" name="TextBox 23">
                <a:extLst>
                  <a:ext uri="{FF2B5EF4-FFF2-40B4-BE49-F238E27FC236}">
                    <a16:creationId xmlns:a16="http://schemas.microsoft.com/office/drawing/2014/main" id="{BFA310DA-9C8C-4B59-A00D-3E2C5F2B49CD}"/>
                  </a:ext>
                </a:extLst>
              </p:cNvPr>
              <p:cNvSpPr txBox="1"/>
              <p:nvPr/>
            </p:nvSpPr>
            <p:spPr>
              <a:xfrm>
                <a:off x="1780080" y="4296414"/>
                <a:ext cx="1455667" cy="415521"/>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Mike Malloni (NA)  Craig Mill (UK) </a:t>
                </a:r>
                <a:endParaRPr kumimoji="0" lang="en-US" sz="11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4" name="Rectangle 53"/>
              <p:cNvSpPr/>
              <p:nvPr/>
            </p:nvSpPr>
            <p:spPr>
              <a:xfrm>
                <a:off x="1778240" y="4696832"/>
                <a:ext cx="1456398" cy="466819"/>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Cloud Infrastructure Services</a:t>
                </a:r>
              </a:p>
            </p:txBody>
          </p:sp>
        </p:grpSp>
        <p:grpSp>
          <p:nvGrpSpPr>
            <p:cNvPr id="13" name="Group 12"/>
            <p:cNvGrpSpPr/>
            <p:nvPr/>
          </p:nvGrpSpPr>
          <p:grpSpPr>
            <a:xfrm>
              <a:off x="3350339" y="4962971"/>
              <a:ext cx="1454832" cy="873690"/>
              <a:chOff x="3407231" y="4291423"/>
              <a:chExt cx="1454832" cy="880531"/>
            </a:xfrm>
          </p:grpSpPr>
          <p:sp>
            <p:nvSpPr>
              <p:cNvPr id="26" name="TextBox 25">
                <a:extLst>
                  <a:ext uri="{FF2B5EF4-FFF2-40B4-BE49-F238E27FC236}">
                    <a16:creationId xmlns:a16="http://schemas.microsoft.com/office/drawing/2014/main" id="{372DF7A0-7E8F-49BE-B54C-71C47C68C46E}"/>
                  </a:ext>
                </a:extLst>
              </p:cNvPr>
              <p:cNvSpPr txBox="1"/>
              <p:nvPr/>
            </p:nvSpPr>
            <p:spPr>
              <a:xfrm>
                <a:off x="3407231" y="4291423"/>
                <a:ext cx="1454832" cy="413007"/>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Nate Root</a:t>
                </a:r>
              </a:p>
            </p:txBody>
          </p:sp>
          <p:sp>
            <p:nvSpPr>
              <p:cNvPr id="55" name="Rectangle 54"/>
              <p:cNvSpPr/>
              <p:nvPr/>
            </p:nvSpPr>
            <p:spPr>
              <a:xfrm>
                <a:off x="3407232" y="4701120"/>
                <a:ext cx="1454831" cy="470834"/>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Insights &amp; Data</a:t>
                </a:r>
              </a:p>
            </p:txBody>
          </p:sp>
        </p:grpSp>
        <p:sp>
          <p:nvSpPr>
            <p:cNvPr id="22" name="TextBox 22">
              <a:extLst>
                <a:ext uri="{FF2B5EF4-FFF2-40B4-BE49-F238E27FC236}">
                  <a16:creationId xmlns:a16="http://schemas.microsoft.com/office/drawing/2014/main" id="{45360617-0EAE-4882-8E95-1022534FA637}"/>
                </a:ext>
              </a:extLst>
            </p:cNvPr>
            <p:cNvSpPr txBox="1"/>
            <p:nvPr/>
          </p:nvSpPr>
          <p:spPr>
            <a:xfrm>
              <a:off x="97447" y="4962963"/>
              <a:ext cx="1451110" cy="412292"/>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Anup Kumar</a:t>
              </a:r>
            </a:p>
          </p:txBody>
        </p:sp>
        <p:grpSp>
          <p:nvGrpSpPr>
            <p:cNvPr id="64" name="Group 130"/>
            <p:cNvGrpSpPr/>
            <p:nvPr/>
          </p:nvGrpSpPr>
          <p:grpSpPr>
            <a:xfrm>
              <a:off x="4990967" y="4963270"/>
              <a:ext cx="1457785" cy="866912"/>
              <a:chOff x="1767122" y="5371476"/>
              <a:chExt cx="1457785" cy="866912"/>
            </a:xfrm>
          </p:grpSpPr>
          <p:sp>
            <p:nvSpPr>
              <p:cNvPr id="69" name="TextBox 26">
                <a:extLst>
                  <a:ext uri="{FF2B5EF4-FFF2-40B4-BE49-F238E27FC236}">
                    <a16:creationId xmlns:a16="http://schemas.microsoft.com/office/drawing/2014/main" id="{C8362F5C-9E36-4D78-B952-6651427A5985}"/>
                  </a:ext>
                </a:extLst>
              </p:cNvPr>
              <p:cNvSpPr txBox="1"/>
              <p:nvPr/>
            </p:nvSpPr>
            <p:spPr>
              <a:xfrm>
                <a:off x="1767122" y="5371476"/>
                <a:ext cx="1457785" cy="415017"/>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Keith Gage (NA)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Kris Le Sage de Fontenay (UK)</a:t>
                </a:r>
                <a:endParaRPr kumimoji="0" lang="en-US" sz="9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3" name="Rectangle 55"/>
              <p:cNvSpPr/>
              <p:nvPr/>
            </p:nvSpPr>
            <p:spPr>
              <a:xfrm>
                <a:off x="1767122" y="5777691"/>
                <a:ext cx="1457785" cy="460697"/>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Invent</a:t>
                </a:r>
              </a:p>
            </p:txBody>
          </p:sp>
        </p:grpSp>
      </p:grpSp>
      <p:sp>
        <p:nvSpPr>
          <p:cNvPr id="30" name="TextBox 29">
            <a:extLst>
              <a:ext uri="{FF2B5EF4-FFF2-40B4-BE49-F238E27FC236}">
                <a16:creationId xmlns:a16="http://schemas.microsoft.com/office/drawing/2014/main" id="{81A07FE3-F2A5-4A48-849E-BD5D4EA09229}"/>
              </a:ext>
            </a:extLst>
          </p:cNvPr>
          <p:cNvSpPr txBox="1"/>
          <p:nvPr/>
        </p:nvSpPr>
        <p:spPr>
          <a:xfrm>
            <a:off x="8623964" y="4527332"/>
            <a:ext cx="1451294" cy="43709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Ian Campos</a:t>
            </a:r>
          </a:p>
        </p:txBody>
      </p:sp>
      <p:sp>
        <p:nvSpPr>
          <p:cNvPr id="31" name="TextBox 30">
            <a:extLst>
              <a:ext uri="{FF2B5EF4-FFF2-40B4-BE49-F238E27FC236}">
                <a16:creationId xmlns:a16="http://schemas.microsoft.com/office/drawing/2014/main" id="{42D3CD6A-92C2-4B69-A46D-1EEEBD94B253}"/>
              </a:ext>
            </a:extLst>
          </p:cNvPr>
          <p:cNvSpPr txBox="1"/>
          <p:nvPr/>
        </p:nvSpPr>
        <p:spPr>
          <a:xfrm>
            <a:off x="10261054" y="4526170"/>
            <a:ext cx="1451478" cy="42458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Shiva Balasubramaniyan (NA)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Ajay Walgude (UK)</a:t>
            </a:r>
          </a:p>
        </p:txBody>
      </p:sp>
      <p:sp>
        <p:nvSpPr>
          <p:cNvPr id="33" name="TextBox 32">
            <a:extLst>
              <a:ext uri="{FF2B5EF4-FFF2-40B4-BE49-F238E27FC236}">
                <a16:creationId xmlns:a16="http://schemas.microsoft.com/office/drawing/2014/main" id="{C36E243A-FF3E-492F-943A-516DF6727CB7}"/>
              </a:ext>
            </a:extLst>
          </p:cNvPr>
          <p:cNvSpPr txBox="1"/>
          <p:nvPr/>
        </p:nvSpPr>
        <p:spPr>
          <a:xfrm>
            <a:off x="6986505" y="4528857"/>
            <a:ext cx="1451478" cy="42528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Krishnamurthy </a:t>
            </a:r>
            <a:r>
              <a:rPr kumimoji="0" lang="en-US" sz="1100" b="0" i="0" u="none" strike="noStrike" kern="1200" cap="none" spc="0" normalizeH="0" baseline="0" noProof="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Voora</a:t>
            </a:r>
            <a:endParaRPr kumimoji="0" lang="en-US" sz="11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7" name="Rectangle 56"/>
          <p:cNvSpPr/>
          <p:nvPr/>
        </p:nvSpPr>
        <p:spPr>
          <a:xfrm>
            <a:off x="8623964" y="4950758"/>
            <a:ext cx="1451294" cy="4564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Insurance</a:t>
            </a:r>
          </a:p>
        </p:txBody>
      </p:sp>
      <p:sp>
        <p:nvSpPr>
          <p:cNvPr id="58" name="Rectangle 57"/>
          <p:cNvSpPr/>
          <p:nvPr/>
        </p:nvSpPr>
        <p:spPr>
          <a:xfrm>
            <a:off x="10261054" y="4941232"/>
            <a:ext cx="1451478" cy="4564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Test</a:t>
            </a:r>
          </a:p>
        </p:txBody>
      </p:sp>
      <p:sp>
        <p:nvSpPr>
          <p:cNvPr id="59" name="Rectangle 58"/>
          <p:cNvSpPr/>
          <p:nvPr/>
        </p:nvSpPr>
        <p:spPr>
          <a:xfrm>
            <a:off x="6986506" y="4950757"/>
            <a:ext cx="1451478" cy="44020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ADM</a:t>
            </a:r>
          </a:p>
        </p:txBody>
      </p:sp>
      <p:grpSp>
        <p:nvGrpSpPr>
          <p:cNvPr id="70" name="Group 128"/>
          <p:cNvGrpSpPr/>
          <p:nvPr/>
        </p:nvGrpSpPr>
        <p:grpSpPr>
          <a:xfrm>
            <a:off x="8617473" y="5471403"/>
            <a:ext cx="1451478" cy="768798"/>
            <a:chOff x="8670915" y="5367299"/>
            <a:chExt cx="1451478" cy="768798"/>
          </a:xfrm>
        </p:grpSpPr>
        <p:sp>
          <p:nvSpPr>
            <p:cNvPr id="77" name="TextBox 33">
              <a:extLst>
                <a:ext uri="{FF2B5EF4-FFF2-40B4-BE49-F238E27FC236}">
                  <a16:creationId xmlns:a16="http://schemas.microsoft.com/office/drawing/2014/main" id="{3EB8248E-C0D2-4869-A0FA-1F458AFDE7CD}"/>
                </a:ext>
              </a:extLst>
            </p:cNvPr>
            <p:cNvSpPr txBox="1"/>
            <p:nvPr/>
          </p:nvSpPr>
          <p:spPr>
            <a:xfrm>
              <a:off x="8670915" y="5367299"/>
              <a:ext cx="1451478" cy="425280"/>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Vikrant Karnik</a:t>
              </a:r>
            </a:p>
          </p:txBody>
        </p:sp>
        <p:sp>
          <p:nvSpPr>
            <p:cNvPr id="71" name="Rectangle 59"/>
            <p:cNvSpPr/>
            <p:nvPr/>
          </p:nvSpPr>
          <p:spPr>
            <a:xfrm>
              <a:off x="8670915" y="5780958"/>
              <a:ext cx="1451478" cy="35513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CFS</a:t>
              </a:r>
            </a:p>
          </p:txBody>
        </p:sp>
      </p:grpSp>
      <p:sp>
        <p:nvSpPr>
          <p:cNvPr id="36" name="TextBox 35">
            <a:extLst>
              <a:ext uri="{FF2B5EF4-FFF2-40B4-BE49-F238E27FC236}">
                <a16:creationId xmlns:a16="http://schemas.microsoft.com/office/drawing/2014/main" id="{1497DA3F-B254-40D8-B375-624869AD907D}"/>
              </a:ext>
            </a:extLst>
          </p:cNvPr>
          <p:cNvSpPr txBox="1"/>
          <p:nvPr/>
        </p:nvSpPr>
        <p:spPr>
          <a:xfrm>
            <a:off x="6986873" y="2206313"/>
            <a:ext cx="1433336" cy="44357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Shabrish</a:t>
            </a: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Menon</a:t>
            </a:r>
          </a:p>
        </p:txBody>
      </p:sp>
      <p:sp>
        <p:nvSpPr>
          <p:cNvPr id="37" name="TextBox 36">
            <a:extLst>
              <a:ext uri="{FF2B5EF4-FFF2-40B4-BE49-F238E27FC236}">
                <a16:creationId xmlns:a16="http://schemas.microsoft.com/office/drawing/2014/main" id="{6E09E3B6-C228-4ECD-9EE5-990A86B790E6}"/>
              </a:ext>
            </a:extLst>
          </p:cNvPr>
          <p:cNvSpPr txBox="1"/>
          <p:nvPr/>
        </p:nvSpPr>
        <p:spPr>
          <a:xfrm>
            <a:off x="8624148" y="2206318"/>
            <a:ext cx="1451110" cy="43440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Akash</a:t>
            </a: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Khandelwal</a:t>
            </a:r>
            <a:endPar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52372734-993E-47E8-8E21-B7A0E8B0AFCD}"/>
              </a:ext>
            </a:extLst>
          </p:cNvPr>
          <p:cNvSpPr txBox="1"/>
          <p:nvPr/>
        </p:nvSpPr>
        <p:spPr>
          <a:xfrm>
            <a:off x="10261422" y="2206312"/>
            <a:ext cx="1451110" cy="42304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Chad </a:t>
            </a: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Hersh</a:t>
            </a:r>
            <a:endPar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8" name="Rectangle 47"/>
          <p:cNvSpPr/>
          <p:nvPr/>
        </p:nvSpPr>
        <p:spPr>
          <a:xfrm>
            <a:off x="10261422" y="2621610"/>
            <a:ext cx="1451110" cy="41643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Life</a:t>
            </a:r>
          </a:p>
        </p:txBody>
      </p:sp>
      <p:grpSp>
        <p:nvGrpSpPr>
          <p:cNvPr id="157" name="Group 156"/>
          <p:cNvGrpSpPr/>
          <p:nvPr/>
        </p:nvGrpSpPr>
        <p:grpSpPr>
          <a:xfrm>
            <a:off x="6986505" y="3146834"/>
            <a:ext cx="4726027" cy="862542"/>
            <a:chOff x="7033640" y="2969939"/>
            <a:chExt cx="4726027" cy="862542"/>
          </a:xfrm>
        </p:grpSpPr>
        <p:sp>
          <p:nvSpPr>
            <p:cNvPr id="38" name="TextBox 37">
              <a:extLst>
                <a:ext uri="{FF2B5EF4-FFF2-40B4-BE49-F238E27FC236}">
                  <a16:creationId xmlns:a16="http://schemas.microsoft.com/office/drawing/2014/main" id="{EFACC688-0617-4B19-B27F-2E0E4914F1D1}"/>
                </a:ext>
              </a:extLst>
            </p:cNvPr>
            <p:cNvSpPr txBox="1"/>
            <p:nvPr/>
          </p:nvSpPr>
          <p:spPr>
            <a:xfrm>
              <a:off x="7034008" y="2981029"/>
              <a:ext cx="1451110" cy="44121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Tom Meyer</a:t>
              </a:r>
            </a:p>
          </p:txBody>
        </p:sp>
        <p:sp>
          <p:nvSpPr>
            <p:cNvPr id="19" name="TextBox 18">
              <a:extLst>
                <a:ext uri="{FF2B5EF4-FFF2-40B4-BE49-F238E27FC236}">
                  <a16:creationId xmlns:a16="http://schemas.microsoft.com/office/drawing/2014/main" id="{FD491517-173B-4C1E-B628-526DD998A65A}"/>
                </a:ext>
              </a:extLst>
            </p:cNvPr>
            <p:cNvSpPr txBox="1"/>
            <p:nvPr/>
          </p:nvSpPr>
          <p:spPr>
            <a:xfrm>
              <a:off x="10308557" y="2979204"/>
              <a:ext cx="1451110" cy="441217"/>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a:solidFill>
                    <a:srgbClr val="44546A">
                      <a:lumMod val="50000"/>
                    </a:srgbClr>
                  </a:solidFill>
                  <a:latin typeface="Verdana" panose="020B0604030504040204" pitchFamily="34" charset="0"/>
                  <a:ea typeface="Verdana" panose="020B0604030504040204" pitchFamily="34" charset="0"/>
                  <a:cs typeface="Verdana" panose="020B0604030504040204" pitchFamily="34" charset="0"/>
                </a:rPr>
                <a:t>Becky Rao</a:t>
              </a:r>
              <a:endParaRPr kumimoji="0" lang="en-US" sz="1100" b="0" i="0" u="none" strike="noStrike" kern="1200" cap="none" spc="0" normalizeH="0" baseline="0" noProof="0" dirty="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39ECA0F9-B52E-47B2-A6AA-01C23B456271}"/>
                </a:ext>
              </a:extLst>
            </p:cNvPr>
            <p:cNvSpPr txBox="1"/>
            <p:nvPr/>
          </p:nvSpPr>
          <p:spPr>
            <a:xfrm>
              <a:off x="8671283" y="2969939"/>
              <a:ext cx="1451110" cy="45048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TBD</a:t>
              </a:r>
            </a:p>
          </p:txBody>
        </p:sp>
        <p:sp>
          <p:nvSpPr>
            <p:cNvPr id="50" name="Rectangle 49"/>
            <p:cNvSpPr/>
            <p:nvPr/>
          </p:nvSpPr>
          <p:spPr>
            <a:xfrm>
              <a:off x="7033640" y="3420422"/>
              <a:ext cx="1451478" cy="38462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Supply Chain &amp; Operations</a:t>
              </a:r>
            </a:p>
          </p:txBody>
        </p:sp>
        <p:sp>
          <p:nvSpPr>
            <p:cNvPr id="51" name="Rectangle 50"/>
            <p:cNvSpPr/>
            <p:nvPr/>
          </p:nvSpPr>
          <p:spPr>
            <a:xfrm>
              <a:off x="8670915" y="3419672"/>
              <a:ext cx="1451478" cy="41280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People Care</a:t>
              </a:r>
            </a:p>
          </p:txBody>
        </p:sp>
        <p:sp>
          <p:nvSpPr>
            <p:cNvPr id="52" name="Rectangle 51"/>
            <p:cNvSpPr/>
            <p:nvPr/>
          </p:nvSpPr>
          <p:spPr>
            <a:xfrm>
              <a:off x="10308189" y="3421072"/>
              <a:ext cx="1451478" cy="41034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Health</a:t>
              </a:r>
            </a:p>
          </p:txBody>
        </p:sp>
      </p:grpSp>
      <p:sp>
        <p:nvSpPr>
          <p:cNvPr id="67" name="Rectangle 66"/>
          <p:cNvSpPr/>
          <p:nvPr/>
        </p:nvSpPr>
        <p:spPr>
          <a:xfrm>
            <a:off x="6986505" y="2621611"/>
            <a:ext cx="1433704" cy="41792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Delivery</a:t>
            </a:r>
          </a:p>
        </p:txBody>
      </p:sp>
      <p:sp>
        <p:nvSpPr>
          <p:cNvPr id="68" name="Rectangle 67"/>
          <p:cNvSpPr/>
          <p:nvPr/>
        </p:nvSpPr>
        <p:spPr>
          <a:xfrm>
            <a:off x="8623964" y="2626722"/>
            <a:ext cx="1451294" cy="412809"/>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Finance</a:t>
            </a:r>
          </a:p>
        </p:txBody>
      </p:sp>
      <p:cxnSp>
        <p:nvCxnSpPr>
          <p:cNvPr id="104" name="Straight Connector 41"/>
          <p:cNvCxnSpPr>
            <a:cxnSpLocks/>
          </p:cNvCxnSpPr>
          <p:nvPr/>
        </p:nvCxnSpPr>
        <p:spPr>
          <a:xfrm>
            <a:off x="5885072" y="1690012"/>
            <a:ext cx="0" cy="2948745"/>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06A3727C-9E58-4063-A43E-2116823E109D}"/>
              </a:ext>
            </a:extLst>
          </p:cNvPr>
          <p:cNvGrpSpPr/>
          <p:nvPr/>
        </p:nvGrpSpPr>
        <p:grpSpPr>
          <a:xfrm>
            <a:off x="4811711" y="859662"/>
            <a:ext cx="2141587" cy="967248"/>
            <a:chOff x="6646112" y="30475"/>
            <a:chExt cx="2141587" cy="967248"/>
          </a:xfrm>
        </p:grpSpPr>
        <p:sp>
          <p:nvSpPr>
            <p:cNvPr id="149" name="Rectangle 4">
              <a:extLst>
                <a:ext uri="{FF2B5EF4-FFF2-40B4-BE49-F238E27FC236}">
                  <a16:creationId xmlns:a16="http://schemas.microsoft.com/office/drawing/2014/main" id="{57F09BC2-4C96-4768-B11D-7E5E8AF141DA}"/>
                </a:ext>
              </a:extLst>
            </p:cNvPr>
            <p:cNvSpPr>
              <a:spLocks noChangeArrowheads="1"/>
            </p:cNvSpPr>
            <p:nvPr/>
          </p:nvSpPr>
          <p:spPr bwMode="auto">
            <a:xfrm>
              <a:off x="6646112" y="30475"/>
              <a:ext cx="2141587" cy="580509"/>
            </a:xfrm>
            <a:prstGeom prst="rect">
              <a:avLst/>
            </a:prstGeom>
            <a:solidFill>
              <a:schemeClr val="bg1"/>
            </a:solidFill>
            <a:ln w="19050" algn="ctr">
              <a:solidFill>
                <a:srgbClr val="0070C0"/>
              </a:solidFill>
              <a:miter lim="800000"/>
              <a:headEnd/>
              <a:tailEnd/>
            </a:ln>
            <a:effectLst/>
          </p:spPr>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Shane Cassidy</a:t>
              </a:r>
            </a:p>
          </p:txBody>
        </p:sp>
        <p:sp>
          <p:nvSpPr>
            <p:cNvPr id="150" name="Rectangle 149">
              <a:extLst>
                <a:ext uri="{FF2B5EF4-FFF2-40B4-BE49-F238E27FC236}">
                  <a16:creationId xmlns:a16="http://schemas.microsoft.com/office/drawing/2014/main" id="{67CDAE11-C17A-4FE5-BBDC-E68CED6C114B}"/>
                </a:ext>
              </a:extLst>
            </p:cNvPr>
            <p:cNvSpPr/>
            <p:nvPr/>
          </p:nvSpPr>
          <p:spPr>
            <a:xfrm>
              <a:off x="6646112" y="611037"/>
              <a:ext cx="2141587" cy="386686"/>
            </a:xfrm>
            <a:prstGeom prst="rect">
              <a:avLst/>
            </a:prstGeom>
            <a:solidFill>
              <a:srgbClr val="0070C0"/>
            </a:solidFill>
            <a:ln w="190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Head, Insurance BU</a:t>
              </a:r>
            </a:p>
          </p:txBody>
        </p:sp>
      </p:grpSp>
      <p:sp>
        <p:nvSpPr>
          <p:cNvPr id="152" name="Rectangle 151">
            <a:extLst>
              <a:ext uri="{FF2B5EF4-FFF2-40B4-BE49-F238E27FC236}">
                <a16:creationId xmlns:a16="http://schemas.microsoft.com/office/drawing/2014/main" id="{A3FE5428-041C-4A16-8B0F-236D9147684D}"/>
              </a:ext>
            </a:extLst>
          </p:cNvPr>
          <p:cNvSpPr/>
          <p:nvPr/>
        </p:nvSpPr>
        <p:spPr>
          <a:xfrm>
            <a:off x="6689921" y="6613104"/>
            <a:ext cx="844914" cy="161576"/>
          </a:xfrm>
          <a:prstGeom prst="rect">
            <a:avLst/>
          </a:prstGeom>
          <a:solidFill>
            <a:srgbClr val="6D199B"/>
          </a:solidFill>
          <a:ln w="9525" cap="rnd" cmpd="sng" algn="ctr">
            <a:solidFill>
              <a:srgbClr val="0070AD"/>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Verdana"/>
                <a:ea typeface="+mn-ea"/>
                <a:cs typeface="+mn-cs"/>
              </a:rPr>
              <a:t>GBL’s</a:t>
            </a:r>
          </a:p>
        </p:txBody>
      </p:sp>
      <p:pic>
        <p:nvPicPr>
          <p:cNvPr id="158" name="Picture 137">
            <a:extLst>
              <a:ext uri="{FF2B5EF4-FFF2-40B4-BE49-F238E27FC236}">
                <a16:creationId xmlns:a16="http://schemas.microsoft.com/office/drawing/2014/main" id="{EDF08CC6-C4E3-4DC4-8503-49F05654FF75}"/>
              </a:ext>
            </a:extLst>
          </p:cNvPr>
          <p:cNvPicPr>
            <a:picLocks noChangeAspect="1"/>
          </p:cNvPicPr>
          <p:nvPr/>
        </p:nvPicPr>
        <p:blipFill>
          <a:blip r:embed="rId3"/>
          <a:stretch>
            <a:fillRect/>
          </a:stretch>
        </p:blipFill>
        <p:spPr>
          <a:xfrm>
            <a:off x="7617444" y="6429281"/>
            <a:ext cx="1981372" cy="475529"/>
          </a:xfrm>
          <a:prstGeom prst="rect">
            <a:avLst/>
          </a:prstGeom>
        </p:spPr>
      </p:pic>
      <p:cxnSp>
        <p:nvCxnSpPr>
          <p:cNvPr id="5" name="Straight Connector 4"/>
          <p:cNvCxnSpPr>
            <a:cxnSpLocks/>
          </p:cNvCxnSpPr>
          <p:nvPr/>
        </p:nvCxnSpPr>
        <p:spPr>
          <a:xfrm>
            <a:off x="5872419" y="1977659"/>
            <a:ext cx="6062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p:cNvCxnSpPr>
          <p:nvPr/>
        </p:nvCxnSpPr>
        <p:spPr>
          <a:xfrm>
            <a:off x="11935326" y="1983572"/>
            <a:ext cx="0" cy="1613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37" idx="0"/>
          </p:cNvCxnSpPr>
          <p:nvPr/>
        </p:nvCxnSpPr>
        <p:spPr>
          <a:xfrm flipH="1" flipV="1">
            <a:off x="9349519" y="1977659"/>
            <a:ext cx="184" cy="228659"/>
          </a:xfrm>
          <a:prstGeom prst="line">
            <a:avLst/>
          </a:prstGeom>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248461" y="1512107"/>
            <a:ext cx="1450328" cy="862391"/>
            <a:chOff x="3339398" y="2286213"/>
            <a:chExt cx="1450328" cy="862391"/>
          </a:xfrm>
        </p:grpSpPr>
        <p:sp>
          <p:nvSpPr>
            <p:cNvPr id="136" name="TextBox 135">
              <a:extLst>
                <a:ext uri="{FF2B5EF4-FFF2-40B4-BE49-F238E27FC236}">
                  <a16:creationId xmlns:a16="http://schemas.microsoft.com/office/drawing/2014/main" id="{60C7D622-149C-4D10-B49D-E74AD633B553}"/>
                </a:ext>
              </a:extLst>
            </p:cNvPr>
            <p:cNvSpPr txBox="1"/>
            <p:nvPr/>
          </p:nvSpPr>
          <p:spPr>
            <a:xfrm>
              <a:off x="3339400" y="2286213"/>
              <a:ext cx="1450326" cy="46743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Satish Weber</a:t>
              </a:r>
            </a:p>
          </p:txBody>
        </p:sp>
        <p:sp>
          <p:nvSpPr>
            <p:cNvPr id="138" name="Rectangle 137"/>
            <p:cNvSpPr/>
            <p:nvPr/>
          </p:nvSpPr>
          <p:spPr>
            <a:xfrm>
              <a:off x="3339398" y="2757678"/>
              <a:ext cx="1450327" cy="390926"/>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Sales</a:t>
              </a:r>
            </a:p>
          </p:txBody>
        </p:sp>
      </p:grpSp>
      <p:cxnSp>
        <p:nvCxnSpPr>
          <p:cNvPr id="123" name="Straight Connector 71"/>
          <p:cNvCxnSpPr>
            <a:cxnSpLocks/>
          </p:cNvCxnSpPr>
          <p:nvPr/>
        </p:nvCxnSpPr>
        <p:spPr>
          <a:xfrm>
            <a:off x="981893" y="4323526"/>
            <a:ext cx="0" cy="315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3"/>
          <p:cNvCxnSpPr>
            <a:cxnSpLocks/>
            <a:endCxn id="44" idx="2"/>
          </p:cNvCxnSpPr>
          <p:nvPr/>
        </p:nvCxnSpPr>
        <p:spPr>
          <a:xfrm>
            <a:off x="972120" y="2488186"/>
            <a:ext cx="0" cy="644665"/>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75"/>
          <p:cNvGrpSpPr/>
          <p:nvPr/>
        </p:nvGrpSpPr>
        <p:grpSpPr>
          <a:xfrm>
            <a:off x="3481230" y="2672450"/>
            <a:ext cx="1466080" cy="854793"/>
            <a:chOff x="3333731" y="2286213"/>
            <a:chExt cx="1466080" cy="854793"/>
          </a:xfrm>
        </p:grpSpPr>
        <p:sp>
          <p:nvSpPr>
            <p:cNvPr id="21" name="TextBox 77">
              <a:extLst>
                <a:ext uri="{FF2B5EF4-FFF2-40B4-BE49-F238E27FC236}">
                  <a16:creationId xmlns:a16="http://schemas.microsoft.com/office/drawing/2014/main" id="{60C7D622-149C-4D10-B49D-E74AD633B553}"/>
                </a:ext>
              </a:extLst>
            </p:cNvPr>
            <p:cNvSpPr txBox="1"/>
            <p:nvPr/>
          </p:nvSpPr>
          <p:spPr>
            <a:xfrm>
              <a:off x="3339400" y="2286213"/>
              <a:ext cx="1450326" cy="46743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John Walters</a:t>
              </a:r>
            </a:p>
          </p:txBody>
        </p:sp>
        <p:sp>
          <p:nvSpPr>
            <p:cNvPr id="7" name="Rectangle 79"/>
            <p:cNvSpPr/>
            <p:nvPr/>
          </p:nvSpPr>
          <p:spPr>
            <a:xfrm>
              <a:off x="3333731" y="2750080"/>
              <a:ext cx="1466080" cy="3909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MU3</a:t>
              </a:r>
            </a:p>
          </p:txBody>
        </p:sp>
      </p:grpSp>
      <p:sp>
        <p:nvSpPr>
          <p:cNvPr id="44" name="TextBox 86">
            <a:extLst>
              <a:ext uri="{FF2B5EF4-FFF2-40B4-BE49-F238E27FC236}">
                <a16:creationId xmlns:a16="http://schemas.microsoft.com/office/drawing/2014/main" id="{58994FC4-2CFB-4DA0-A9DA-74E3D55A76FD}"/>
              </a:ext>
            </a:extLst>
          </p:cNvPr>
          <p:cNvSpPr txBox="1"/>
          <p:nvPr/>
        </p:nvSpPr>
        <p:spPr>
          <a:xfrm>
            <a:off x="251683" y="2672455"/>
            <a:ext cx="1440873"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Seth </a:t>
            </a: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Rachlin</a:t>
            </a:r>
            <a:endPar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45" name="TextBox 87">
            <a:extLst>
              <a:ext uri="{FF2B5EF4-FFF2-40B4-BE49-F238E27FC236}">
                <a16:creationId xmlns:a16="http://schemas.microsoft.com/office/drawing/2014/main" id="{F02E7728-17E6-44E8-9A17-D6694D5BB423}"/>
              </a:ext>
            </a:extLst>
          </p:cNvPr>
          <p:cNvSpPr txBox="1"/>
          <p:nvPr/>
        </p:nvSpPr>
        <p:spPr>
          <a:xfrm>
            <a:off x="1871090" y="2672450"/>
            <a:ext cx="1451110" cy="47010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defPPr>
              <a:defRPr lang="en-US"/>
            </a:defPPr>
            <a:lvl1pPr algn="ctr">
              <a:defRPr sz="1100" b="1">
                <a:solidFill>
                  <a:srgbClr val="44546A">
                    <a:lumMod val="50000"/>
                  </a:srgbClr>
                </a:solidFill>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Tim Dwyer</a:t>
            </a:r>
          </a:p>
        </p:txBody>
      </p:sp>
      <p:grpSp>
        <p:nvGrpSpPr>
          <p:cNvPr id="179" name="Group 88"/>
          <p:cNvGrpSpPr/>
          <p:nvPr/>
        </p:nvGrpSpPr>
        <p:grpSpPr>
          <a:xfrm>
            <a:off x="248461" y="3665898"/>
            <a:ext cx="4688218" cy="825834"/>
            <a:chOff x="148097" y="2945585"/>
            <a:chExt cx="4688218" cy="859447"/>
          </a:xfrm>
        </p:grpSpPr>
        <p:sp>
          <p:nvSpPr>
            <p:cNvPr id="25" name="TextBox 89">
              <a:extLst>
                <a:ext uri="{FF2B5EF4-FFF2-40B4-BE49-F238E27FC236}">
                  <a16:creationId xmlns:a16="http://schemas.microsoft.com/office/drawing/2014/main" id="{F190B8D5-E0A5-4F1F-8EC1-0FBA142E95B0}"/>
                </a:ext>
              </a:extLst>
            </p:cNvPr>
            <p:cNvSpPr txBox="1"/>
            <p:nvPr/>
          </p:nvSpPr>
          <p:spPr>
            <a:xfrm>
              <a:off x="153766" y="2951980"/>
              <a:ext cx="1436957"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Prashant </a:t>
              </a: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Shastri</a:t>
              </a:r>
              <a:endPar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9" name="TextBox 90">
              <a:extLst>
                <a:ext uri="{FF2B5EF4-FFF2-40B4-BE49-F238E27FC236}">
                  <a16:creationId xmlns:a16="http://schemas.microsoft.com/office/drawing/2014/main" id="{A81767E8-E623-48D0-816B-6CE678D3F409}"/>
                </a:ext>
              </a:extLst>
            </p:cNvPr>
            <p:cNvSpPr txBox="1"/>
            <p:nvPr/>
          </p:nvSpPr>
          <p:spPr>
            <a:xfrm>
              <a:off x="1770257" y="2949458"/>
              <a:ext cx="1451110" cy="46761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Vijay Amballa</a:t>
              </a:r>
            </a:p>
          </p:txBody>
        </p:sp>
        <p:sp>
          <p:nvSpPr>
            <p:cNvPr id="49" name="TextBox 92">
              <a:extLst>
                <a:ext uri="{FF2B5EF4-FFF2-40B4-BE49-F238E27FC236}">
                  <a16:creationId xmlns:a16="http://schemas.microsoft.com/office/drawing/2014/main" id="{402FADE5-D6DF-4B6B-A8BD-28388E2B4BB6}"/>
                </a:ext>
              </a:extLst>
            </p:cNvPr>
            <p:cNvSpPr txBox="1"/>
            <p:nvPr/>
          </p:nvSpPr>
          <p:spPr>
            <a:xfrm>
              <a:off x="3392555" y="2945585"/>
              <a:ext cx="1435427" cy="46761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James Kruger</a:t>
              </a:r>
            </a:p>
          </p:txBody>
        </p:sp>
        <p:sp>
          <p:nvSpPr>
            <p:cNvPr id="35" name="Rectangle 93"/>
            <p:cNvSpPr/>
            <p:nvPr/>
          </p:nvSpPr>
          <p:spPr>
            <a:xfrm>
              <a:off x="148097" y="3414098"/>
              <a:ext cx="1442626" cy="390934"/>
            </a:xfrm>
            <a:prstGeom prst="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MU4</a:t>
              </a:r>
            </a:p>
          </p:txBody>
        </p:sp>
        <p:sp>
          <p:nvSpPr>
            <p:cNvPr id="62" name="Rectangle 95"/>
            <p:cNvSpPr/>
            <p:nvPr/>
          </p:nvSpPr>
          <p:spPr>
            <a:xfrm>
              <a:off x="1766673" y="3414900"/>
              <a:ext cx="1463275" cy="3901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MU5</a:t>
              </a:r>
            </a:p>
          </p:txBody>
        </p:sp>
        <p:sp>
          <p:nvSpPr>
            <p:cNvPr id="65" name="Rectangle 96"/>
            <p:cNvSpPr/>
            <p:nvPr/>
          </p:nvSpPr>
          <p:spPr>
            <a:xfrm>
              <a:off x="3386533" y="3414353"/>
              <a:ext cx="1449782" cy="3805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MU6</a:t>
              </a:r>
            </a:p>
          </p:txBody>
        </p:sp>
      </p:grpSp>
      <p:grpSp>
        <p:nvGrpSpPr>
          <p:cNvPr id="86" name="Group 178"/>
          <p:cNvGrpSpPr/>
          <p:nvPr/>
        </p:nvGrpSpPr>
        <p:grpSpPr>
          <a:xfrm>
            <a:off x="254130" y="3669610"/>
            <a:ext cx="3067601" cy="449321"/>
            <a:chOff x="153766" y="2949458"/>
            <a:chExt cx="3067601" cy="467611"/>
          </a:xfrm>
        </p:grpSpPr>
        <p:sp>
          <p:nvSpPr>
            <p:cNvPr id="84" name="TextBox 24">
              <a:extLst>
                <a:ext uri="{FF2B5EF4-FFF2-40B4-BE49-F238E27FC236}">
                  <a16:creationId xmlns:a16="http://schemas.microsoft.com/office/drawing/2014/main" id="{F190B8D5-E0A5-4F1F-8EC1-0FBA142E95B0}"/>
                </a:ext>
              </a:extLst>
            </p:cNvPr>
            <p:cNvSpPr txBox="1"/>
            <p:nvPr/>
          </p:nvSpPr>
          <p:spPr>
            <a:xfrm>
              <a:off x="153766" y="2951980"/>
              <a:ext cx="1436957" cy="460396"/>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Prashant </a:t>
              </a:r>
              <a:r>
                <a:rPr kumimoji="0" lang="en-US" sz="1100" b="0" i="0" u="none" strike="noStrike" kern="1200" cap="none" spc="0" normalizeH="0" baseline="0" noProof="0" err="1">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Shastri</a:t>
              </a:r>
              <a:endPar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1" name="TextBox 28">
              <a:extLst>
                <a:ext uri="{FF2B5EF4-FFF2-40B4-BE49-F238E27FC236}">
                  <a16:creationId xmlns:a16="http://schemas.microsoft.com/office/drawing/2014/main" id="{A81767E8-E623-48D0-816B-6CE678D3F409}"/>
                </a:ext>
              </a:extLst>
            </p:cNvPr>
            <p:cNvSpPr txBox="1"/>
            <p:nvPr/>
          </p:nvSpPr>
          <p:spPr>
            <a:xfrm>
              <a:off x="1770257" y="2949458"/>
              <a:ext cx="1451110" cy="46761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44546A">
                      <a:lumMod val="50000"/>
                    </a:srgbClr>
                  </a:solidFill>
                  <a:effectLst/>
                  <a:uLnTx/>
                  <a:uFillTx/>
                  <a:latin typeface="Verdana" panose="020B0604030504040204" pitchFamily="34" charset="0"/>
                  <a:ea typeface="Verdana" panose="020B0604030504040204" pitchFamily="34" charset="0"/>
                  <a:cs typeface="Verdana" panose="020B0604030504040204" pitchFamily="34" charset="0"/>
                </a:rPr>
                <a:t>Vijay Amballa</a:t>
              </a:r>
            </a:p>
          </p:txBody>
        </p:sp>
      </p:grpSp>
      <p:sp>
        <p:nvSpPr>
          <p:cNvPr id="66" name="Rectangle 113"/>
          <p:cNvSpPr/>
          <p:nvPr/>
        </p:nvSpPr>
        <p:spPr>
          <a:xfrm>
            <a:off x="1870392" y="3141305"/>
            <a:ext cx="1451579" cy="3914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MU2</a:t>
            </a:r>
          </a:p>
        </p:txBody>
      </p:sp>
      <p:cxnSp>
        <p:nvCxnSpPr>
          <p:cNvPr id="8" name="Straight Connector 114"/>
          <p:cNvCxnSpPr>
            <a:cxnSpLocks/>
          </p:cNvCxnSpPr>
          <p:nvPr/>
        </p:nvCxnSpPr>
        <p:spPr>
          <a:xfrm flipV="1">
            <a:off x="4212062" y="2488186"/>
            <a:ext cx="0" cy="184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17"/>
          <p:cNvCxnSpPr>
            <a:cxnSpLocks/>
            <a:stCxn id="45" idx="0"/>
          </p:cNvCxnSpPr>
          <p:nvPr/>
        </p:nvCxnSpPr>
        <p:spPr>
          <a:xfrm flipV="1">
            <a:off x="2596645" y="2488186"/>
            <a:ext cx="0" cy="184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118"/>
          <p:cNvCxnSpPr>
            <a:cxnSpLocks/>
          </p:cNvCxnSpPr>
          <p:nvPr/>
        </p:nvCxnSpPr>
        <p:spPr>
          <a:xfrm>
            <a:off x="981974" y="4639124"/>
            <a:ext cx="489906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119"/>
          <p:cNvCxnSpPr>
            <a:cxnSpLocks/>
          </p:cNvCxnSpPr>
          <p:nvPr/>
        </p:nvCxnSpPr>
        <p:spPr>
          <a:xfrm>
            <a:off x="2598675" y="4491714"/>
            <a:ext cx="0" cy="147392"/>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20"/>
          <p:cNvSpPr/>
          <p:nvPr/>
        </p:nvSpPr>
        <p:spPr>
          <a:xfrm>
            <a:off x="250921" y="3139886"/>
            <a:ext cx="1440166" cy="3914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MU1</a:t>
            </a:r>
          </a:p>
        </p:txBody>
      </p:sp>
      <p:cxnSp>
        <p:nvCxnSpPr>
          <p:cNvPr id="125" name="Straight Connector 121">
            <a:extLst>
              <a:ext uri="{FF2B5EF4-FFF2-40B4-BE49-F238E27FC236}">
                <a16:creationId xmlns:a16="http://schemas.microsoft.com/office/drawing/2014/main" id="{60B87BED-BB9A-4295-82F7-6462845E2BF3}"/>
              </a:ext>
            </a:extLst>
          </p:cNvPr>
          <p:cNvCxnSpPr>
            <a:cxnSpLocks/>
          </p:cNvCxnSpPr>
          <p:nvPr/>
        </p:nvCxnSpPr>
        <p:spPr>
          <a:xfrm>
            <a:off x="979883" y="2488186"/>
            <a:ext cx="49011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694938" y="1976625"/>
            <a:ext cx="41871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10632" y="4448165"/>
            <a:ext cx="1156" cy="194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79"/>
          <p:cNvCxnSpPr>
            <a:cxnSpLocks/>
          </p:cNvCxnSpPr>
          <p:nvPr/>
        </p:nvCxnSpPr>
        <p:spPr>
          <a:xfrm>
            <a:off x="5881036" y="4152337"/>
            <a:ext cx="3471809" cy="0"/>
          </a:xfrm>
          <a:prstGeom prst="line">
            <a:avLst/>
          </a:prstGeom>
        </p:spPr>
        <p:style>
          <a:lnRef idx="1">
            <a:schemeClr val="accent1"/>
          </a:lnRef>
          <a:fillRef idx="0">
            <a:schemeClr val="accent1"/>
          </a:fillRef>
          <a:effectRef idx="0">
            <a:schemeClr val="accent1"/>
          </a:effectRef>
          <a:fontRef idx="minor">
            <a:schemeClr val="tx1"/>
          </a:fontRef>
        </p:style>
      </p:cxnSp>
      <p:sp>
        <p:nvSpPr>
          <p:cNvPr id="117" name="Rectangle 6">
            <a:extLst>
              <a:ext uri="{FF2B5EF4-FFF2-40B4-BE49-F238E27FC236}">
                <a16:creationId xmlns:a16="http://schemas.microsoft.com/office/drawing/2014/main" id="{2FB21F34-A542-4985-B698-A02D2CC1AA29}"/>
              </a:ext>
            </a:extLst>
          </p:cNvPr>
          <p:cNvSpPr txBox="1">
            <a:spLocks/>
          </p:cNvSpPr>
          <p:nvPr/>
        </p:nvSpPr>
        <p:spPr>
          <a:xfrm>
            <a:off x="6993012" y="4236146"/>
            <a:ext cx="4706822" cy="221596"/>
          </a:xfrm>
          <a:prstGeom prst="rect">
            <a:avLst/>
          </a:prstGeom>
          <a:solidFill>
            <a:schemeClr val="accent1">
              <a:lumMod val="40000"/>
              <a:lumOff val="60000"/>
            </a:schemeClr>
          </a:solidFill>
          <a:ln w="9525">
            <a:solidFill>
              <a:schemeClr val="bg1"/>
            </a:solidFill>
            <a:miter lim="800000"/>
            <a:headEnd/>
            <a:tailEnd/>
          </a:ln>
          <a:effectLst/>
        </p:spPr>
        <p:txBody>
          <a:bodyPr vert="horz" wrap="square" lIns="36576" tIns="36576" rIns="36576" bIns="36576" numCol="1" anchor="ctr" anchorCtr="0" compatLnSpc="1">
            <a:prstTxWarp prst="textNoShape">
              <a:avLst/>
            </a:prstTxWarp>
            <a:noAutofit/>
          </a:bodyPr>
          <a:lstStyle>
            <a:defPPr>
              <a:defRPr lang="en-US"/>
            </a:defPPr>
            <a:lvl1pPr marL="0" lvl="0" indent="0" defTabSz="913429" eaLnBrk="1" hangingPunct="1">
              <a:buClr>
                <a:schemeClr val="tx2"/>
              </a:buClr>
              <a:defRPr sz="900" b="1" baseline="0">
                <a:solidFill>
                  <a:schemeClr val="tx2"/>
                </a:solidFill>
                <a:latin typeface="+mj-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1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Practices heads</a:t>
            </a:r>
          </a:p>
        </p:txBody>
      </p:sp>
      <p:sp>
        <p:nvSpPr>
          <p:cNvPr id="94" name="Rectangle 6">
            <a:extLst>
              <a:ext uri="{FF2B5EF4-FFF2-40B4-BE49-F238E27FC236}">
                <a16:creationId xmlns:a16="http://schemas.microsoft.com/office/drawing/2014/main" id="{C4FDFA6B-8D04-405D-84E1-B5B47012D5F2}"/>
              </a:ext>
            </a:extLst>
          </p:cNvPr>
          <p:cNvSpPr txBox="1">
            <a:spLocks/>
          </p:cNvSpPr>
          <p:nvPr/>
        </p:nvSpPr>
        <p:spPr>
          <a:xfrm>
            <a:off x="103421" y="5085995"/>
            <a:ext cx="6346680" cy="187752"/>
          </a:xfrm>
          <a:prstGeom prst="rect">
            <a:avLst/>
          </a:prstGeom>
          <a:solidFill>
            <a:srgbClr val="7030A0"/>
          </a:solidFill>
          <a:ln w="9525">
            <a:solidFill>
              <a:schemeClr val="bg1"/>
            </a:solidFill>
            <a:miter lim="800000"/>
            <a:headEnd/>
            <a:tailEnd/>
          </a:ln>
          <a:effectLst/>
        </p:spPr>
        <p:txBody>
          <a:bodyPr vert="horz" wrap="square" lIns="36576" tIns="36576" rIns="36576" bIns="36576" numCol="1" anchor="ctr" anchorCtr="0" compatLnSpc="1">
            <a:prstTxWarp prst="textNoShape">
              <a:avLst/>
            </a:prstTxWarp>
            <a:noAutofit/>
          </a:bodyPr>
          <a:lstStyle>
            <a:defPPr>
              <a:defRPr lang="en-US"/>
            </a:defPPr>
            <a:lvl1pPr marL="0" lvl="0" indent="0" defTabSz="913429" eaLnBrk="1" hangingPunct="1">
              <a:buClr>
                <a:schemeClr val="tx2"/>
              </a:buClr>
              <a:defRPr sz="900" b="1" baseline="0">
                <a:solidFill>
                  <a:schemeClr val="tx2"/>
                </a:solidFill>
                <a:latin typeface="+mj-lt"/>
              </a:defRPr>
            </a:lvl1pPr>
            <a:lvl2pPr marL="197586" lvl="1" indent="-195966" defTabSz="913429" eaLnBrk="1" hangingPunct="1">
              <a:buClr>
                <a:schemeClr val="tx2"/>
              </a:buClr>
              <a:buSzPct val="125000"/>
              <a:buFont typeface="Arial" charset="0"/>
              <a:buChar char="▪"/>
              <a:defRPr baseline="0">
                <a:latin typeface="+mn-lt"/>
              </a:defRPr>
            </a:lvl2pPr>
            <a:lvl3pPr marL="466431" lvl="2" indent="-267227" defTabSz="913429" eaLnBrk="1" hangingPunct="1">
              <a:buClr>
                <a:schemeClr val="tx2"/>
              </a:buClr>
              <a:buSzPct val="120000"/>
              <a:buFont typeface="Arial" charset="0"/>
              <a:buChar char="–"/>
              <a:defRPr baseline="0">
                <a:latin typeface="+mn-lt"/>
              </a:defRPr>
            </a:lvl3pPr>
            <a:lvl4pPr marL="626768" lvl="3" indent="-158716" defTabSz="913429" eaLnBrk="1" hangingPunct="1">
              <a:buClr>
                <a:schemeClr val="tx2"/>
              </a:buClr>
              <a:buSzPct val="120000"/>
              <a:buFont typeface="Arial" charset="0"/>
              <a:buChar char="▫"/>
              <a:defRPr baseline="0">
                <a:latin typeface="+mn-lt"/>
              </a:defRPr>
            </a:lvl4pPr>
            <a:lvl5pPr marL="764947" lvl="4" indent="-132804" defTabSz="913429" eaLnBrk="1" hangingPunct="1">
              <a:buClr>
                <a:schemeClr val="tx2"/>
              </a:buClr>
              <a:buSzPct val="89000"/>
              <a:buFont typeface="Arial" charset="0"/>
              <a:buChar char="-"/>
              <a:defRPr baseline="0">
                <a:latin typeface="+mn-lt"/>
              </a:defRPr>
            </a:lvl5pPr>
            <a:lvl6pPr marL="764947" indent="-132804" defTabSz="913429" fontAlgn="base">
              <a:spcBef>
                <a:spcPct val="0"/>
              </a:spcBef>
              <a:spcAft>
                <a:spcPct val="0"/>
              </a:spcAft>
              <a:buClr>
                <a:schemeClr val="tx2"/>
              </a:buClr>
              <a:buSzPct val="89000"/>
              <a:buFont typeface="Arial" charset="0"/>
              <a:buChar char="-"/>
              <a:defRPr baseline="0">
                <a:latin typeface="+mn-lt"/>
              </a:defRPr>
            </a:lvl6pPr>
            <a:lvl7pPr marL="764947" indent="-132804" defTabSz="913429" fontAlgn="base">
              <a:spcBef>
                <a:spcPct val="0"/>
              </a:spcBef>
              <a:spcAft>
                <a:spcPct val="0"/>
              </a:spcAft>
              <a:buClr>
                <a:schemeClr val="tx2"/>
              </a:buClr>
              <a:buSzPct val="89000"/>
              <a:buFont typeface="Arial" charset="0"/>
              <a:buChar char="-"/>
              <a:defRPr baseline="0">
                <a:latin typeface="+mn-lt"/>
              </a:defRPr>
            </a:lvl7pPr>
            <a:lvl8pPr marL="764947" indent="-132804" defTabSz="913429" fontAlgn="base">
              <a:spcBef>
                <a:spcPct val="0"/>
              </a:spcBef>
              <a:spcAft>
                <a:spcPct val="0"/>
              </a:spcAft>
              <a:buClr>
                <a:schemeClr val="tx2"/>
              </a:buClr>
              <a:buSzPct val="89000"/>
              <a:buFont typeface="Arial" charset="0"/>
              <a:buChar char="-"/>
              <a:defRPr baseline="0">
                <a:latin typeface="+mn-lt"/>
              </a:defRPr>
            </a:lvl8pPr>
            <a:lvl9pPr marL="764947" indent="-132804" defTabSz="913429"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429" rtl="0" eaLnBrk="1" fontAlgn="auto" latinLnBrk="0" hangingPunct="1">
              <a:lnSpc>
                <a:spcPct val="100000"/>
              </a:lnSpc>
              <a:spcBef>
                <a:spcPts val="0"/>
              </a:spcBef>
              <a:spcAft>
                <a:spcPts val="0"/>
              </a:spcAft>
              <a:buClr>
                <a:srgbClr val="0070AD"/>
              </a:buClr>
              <a:buSzTx/>
              <a:buFontTx/>
              <a:buNone/>
              <a:tabLst/>
              <a:defRPr/>
            </a:pPr>
            <a:r>
              <a:rPr kumimoji="0" lang="en-US" sz="11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GBL Leaders</a:t>
            </a:r>
          </a:p>
        </p:txBody>
      </p:sp>
    </p:spTree>
    <p:extLst>
      <p:ext uri="{BB962C8B-B14F-4D97-AF65-F5344CB8AC3E}">
        <p14:creationId xmlns:p14="http://schemas.microsoft.com/office/powerpoint/2010/main" val="1398841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a:xfrm>
            <a:off x="1327721" y="642939"/>
            <a:ext cx="9039254" cy="897731"/>
          </a:xfrm>
        </p:spPr>
        <p:txBody>
          <a:bodyPr/>
          <a:lstStyle/>
          <a:p>
            <a:r>
              <a:rPr lang="en-US" dirty="0"/>
              <a:t>The FS World is divided into what we call Practices</a:t>
            </a:r>
            <a:endParaRPr lang="en-GB" dirty="0"/>
          </a:p>
        </p:txBody>
      </p:sp>
      <p:sp>
        <p:nvSpPr>
          <p:cNvPr id="52" name="Rectangle 51">
            <a:extLst>
              <a:ext uri="{FF2B5EF4-FFF2-40B4-BE49-F238E27FC236}">
                <a16:creationId xmlns:a16="http://schemas.microsoft.com/office/drawing/2014/main" id="{3004B549-EB02-42FD-B432-43F5D9AC551E}"/>
              </a:ext>
            </a:extLst>
          </p:cNvPr>
          <p:cNvSpPr/>
          <p:nvPr/>
        </p:nvSpPr>
        <p:spPr>
          <a:xfrm>
            <a:off x="3327940" y="2163548"/>
            <a:ext cx="1680634" cy="664099"/>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3" name="Rectangle 52">
            <a:extLst>
              <a:ext uri="{FF2B5EF4-FFF2-40B4-BE49-F238E27FC236}">
                <a16:creationId xmlns:a16="http://schemas.microsoft.com/office/drawing/2014/main" id="{86304B18-FE01-4A88-AA17-A2A76AB7E3F6}"/>
              </a:ext>
            </a:extLst>
          </p:cNvPr>
          <p:cNvSpPr/>
          <p:nvPr/>
        </p:nvSpPr>
        <p:spPr>
          <a:xfrm>
            <a:off x="1343798"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4" name="Rectangle 53">
            <a:extLst>
              <a:ext uri="{FF2B5EF4-FFF2-40B4-BE49-F238E27FC236}">
                <a16:creationId xmlns:a16="http://schemas.microsoft.com/office/drawing/2014/main" id="{AC8E1C88-76B5-4FBC-8619-E07B3932BC02}"/>
              </a:ext>
            </a:extLst>
          </p:cNvPr>
          <p:cNvSpPr/>
          <p:nvPr/>
        </p:nvSpPr>
        <p:spPr>
          <a:xfrm>
            <a:off x="1389881" y="2163548"/>
            <a:ext cx="1680634" cy="66409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55" name="Group 23">
            <a:extLst>
              <a:ext uri="{FF2B5EF4-FFF2-40B4-BE49-F238E27FC236}">
                <a16:creationId xmlns:a16="http://schemas.microsoft.com/office/drawing/2014/main" id="{1B58497A-0F7B-4703-85F2-39E02EFE84A4}"/>
              </a:ext>
            </a:extLst>
          </p:cNvPr>
          <p:cNvGrpSpPr/>
          <p:nvPr/>
        </p:nvGrpSpPr>
        <p:grpSpPr>
          <a:xfrm>
            <a:off x="1474107" y="2285471"/>
            <a:ext cx="463011" cy="409203"/>
            <a:chOff x="-3076576" y="4076701"/>
            <a:chExt cx="1465263" cy="1363663"/>
          </a:xfrm>
        </p:grpSpPr>
        <p:sp>
          <p:nvSpPr>
            <p:cNvPr id="98" name="Freeform 5">
              <a:extLst>
                <a:ext uri="{FF2B5EF4-FFF2-40B4-BE49-F238E27FC236}">
                  <a16:creationId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9" name="Freeform 6">
              <a:extLst>
                <a:ext uri="{FF2B5EF4-FFF2-40B4-BE49-F238E27FC236}">
                  <a16:creationId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56" name="Rectangle 55">
            <a:extLst>
              <a:ext uri="{FF2B5EF4-FFF2-40B4-BE49-F238E27FC236}">
                <a16:creationId xmlns:a16="http://schemas.microsoft.com/office/drawing/2014/main" id="{A1809CA5-7D56-407C-9D28-9C025BC3466D}"/>
              </a:ext>
            </a:extLst>
          </p:cNvPr>
          <p:cNvSpPr/>
          <p:nvPr/>
        </p:nvSpPr>
        <p:spPr>
          <a:xfrm>
            <a:off x="3281856"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57" name="Group 9">
            <a:extLst>
              <a:ext uri="{FF2B5EF4-FFF2-40B4-BE49-F238E27FC236}">
                <a16:creationId xmlns:a16="http://schemas.microsoft.com/office/drawing/2014/main" id="{C6611CCA-FE04-4683-AE2D-7BE320258138}"/>
              </a:ext>
            </a:extLst>
          </p:cNvPr>
          <p:cNvGrpSpPr>
            <a:grpSpLocks noChangeAspect="1"/>
          </p:cNvGrpSpPr>
          <p:nvPr/>
        </p:nvGrpSpPr>
        <p:grpSpPr>
          <a:xfrm>
            <a:off x="3433811" y="2285863"/>
            <a:ext cx="442666" cy="392395"/>
            <a:chOff x="-2063751" y="3944938"/>
            <a:chExt cx="882651" cy="823913"/>
          </a:xfrm>
        </p:grpSpPr>
        <p:sp>
          <p:nvSpPr>
            <p:cNvPr id="89" name="Freeform 5">
              <a:extLst>
                <a:ext uri="{FF2B5EF4-FFF2-40B4-BE49-F238E27FC236}">
                  <a16:creationId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0" name="Freeform 6">
              <a:extLst>
                <a:ext uri="{FF2B5EF4-FFF2-40B4-BE49-F238E27FC236}">
                  <a16:creationId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1" name="Freeform 7">
              <a:extLst>
                <a:ext uri="{FF2B5EF4-FFF2-40B4-BE49-F238E27FC236}">
                  <a16:creationId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2" name="Freeform 8">
              <a:extLst>
                <a:ext uri="{FF2B5EF4-FFF2-40B4-BE49-F238E27FC236}">
                  <a16:creationId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3" name="Freeform 9">
              <a:extLst>
                <a:ext uri="{FF2B5EF4-FFF2-40B4-BE49-F238E27FC236}">
                  <a16:creationId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4" name="Freeform 10">
              <a:extLst>
                <a:ext uri="{FF2B5EF4-FFF2-40B4-BE49-F238E27FC236}">
                  <a16:creationId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5" name="Freeform 11">
              <a:extLst>
                <a:ext uri="{FF2B5EF4-FFF2-40B4-BE49-F238E27FC236}">
                  <a16:creationId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6" name="Freeform 12">
              <a:extLst>
                <a:ext uri="{FF2B5EF4-FFF2-40B4-BE49-F238E27FC236}">
                  <a16:creationId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7" name="Freeform 13">
              <a:extLst>
                <a:ext uri="{FF2B5EF4-FFF2-40B4-BE49-F238E27FC236}">
                  <a16:creationId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58" name="Rectangle 57">
            <a:extLst>
              <a:ext uri="{FF2B5EF4-FFF2-40B4-BE49-F238E27FC236}">
                <a16:creationId xmlns:a16="http://schemas.microsoft.com/office/drawing/2014/main" id="{E84F61DF-65CA-45BF-9A0B-34B97F6A97EA}"/>
              </a:ext>
            </a:extLst>
          </p:cNvPr>
          <p:cNvSpPr/>
          <p:nvPr/>
        </p:nvSpPr>
        <p:spPr>
          <a:xfrm>
            <a:off x="5219914"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9" name="Rectangle 58">
            <a:extLst>
              <a:ext uri="{FF2B5EF4-FFF2-40B4-BE49-F238E27FC236}">
                <a16:creationId xmlns:a16="http://schemas.microsoft.com/office/drawing/2014/main" id="{831AED31-10FD-4B27-990C-A819D745E531}"/>
              </a:ext>
            </a:extLst>
          </p:cNvPr>
          <p:cNvSpPr/>
          <p:nvPr/>
        </p:nvSpPr>
        <p:spPr>
          <a:xfrm>
            <a:off x="5265998" y="2163548"/>
            <a:ext cx="1680634" cy="664099"/>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0" name="Group 8">
            <a:extLst>
              <a:ext uri="{FF2B5EF4-FFF2-40B4-BE49-F238E27FC236}">
                <a16:creationId xmlns:a16="http://schemas.microsoft.com/office/drawing/2014/main" id="{B2B8CB78-28CC-46E6-8507-EF0E6B4E5F39}"/>
              </a:ext>
            </a:extLst>
          </p:cNvPr>
          <p:cNvGrpSpPr/>
          <p:nvPr/>
        </p:nvGrpSpPr>
        <p:grpSpPr>
          <a:xfrm>
            <a:off x="5350416" y="2285554"/>
            <a:ext cx="452927" cy="405647"/>
            <a:chOff x="6460778" y="5092349"/>
            <a:chExt cx="1114525" cy="1051130"/>
          </a:xfrm>
        </p:grpSpPr>
        <p:sp>
          <p:nvSpPr>
            <p:cNvPr id="87" name="Freeform 7">
              <a:extLst>
                <a:ext uri="{FF2B5EF4-FFF2-40B4-BE49-F238E27FC236}">
                  <a16:creationId xmlns:a16="http://schemas.microsoft.com/office/drawing/2014/main"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8" name="Freeform 5">
              <a:extLst>
                <a:ext uri="{FF2B5EF4-FFF2-40B4-BE49-F238E27FC236}">
                  <a16:creationId xmlns:a16="http://schemas.microsoft.com/office/drawing/2014/main"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1" name="Rectangle 60">
            <a:extLst>
              <a:ext uri="{FF2B5EF4-FFF2-40B4-BE49-F238E27FC236}">
                <a16:creationId xmlns:a16="http://schemas.microsoft.com/office/drawing/2014/main" id="{6A2E64E3-C40B-4FA6-866D-445B474C04A6}"/>
              </a:ext>
            </a:extLst>
          </p:cNvPr>
          <p:cNvSpPr/>
          <p:nvPr/>
        </p:nvSpPr>
        <p:spPr>
          <a:xfrm>
            <a:off x="7157973"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62" name="Rectangle 61">
            <a:extLst>
              <a:ext uri="{FF2B5EF4-FFF2-40B4-BE49-F238E27FC236}">
                <a16:creationId xmlns:a16="http://schemas.microsoft.com/office/drawing/2014/main" id="{E6142444-0D7A-4B76-850A-8328C7265351}"/>
              </a:ext>
            </a:extLst>
          </p:cNvPr>
          <p:cNvSpPr/>
          <p:nvPr/>
        </p:nvSpPr>
        <p:spPr>
          <a:xfrm>
            <a:off x="7204056" y="2163548"/>
            <a:ext cx="1680634" cy="664099"/>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3" name="Group 19">
            <a:extLst>
              <a:ext uri="{FF2B5EF4-FFF2-40B4-BE49-F238E27FC236}">
                <a16:creationId xmlns:a16="http://schemas.microsoft.com/office/drawing/2014/main" id="{1726E9E8-BDE6-475F-B50B-255DDC05C427}"/>
              </a:ext>
            </a:extLst>
          </p:cNvPr>
          <p:cNvGrpSpPr>
            <a:grpSpLocks noChangeAspect="1"/>
          </p:cNvGrpSpPr>
          <p:nvPr/>
        </p:nvGrpSpPr>
        <p:grpSpPr>
          <a:xfrm>
            <a:off x="7288203" y="2285524"/>
            <a:ext cx="459067" cy="406933"/>
            <a:chOff x="-2187576" y="5018088"/>
            <a:chExt cx="882651" cy="823913"/>
          </a:xfrm>
        </p:grpSpPr>
        <p:sp>
          <p:nvSpPr>
            <p:cNvPr id="84" name="Freeform 17">
              <a:extLst>
                <a:ext uri="{FF2B5EF4-FFF2-40B4-BE49-F238E27FC236}">
                  <a16:creationId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5" name="Freeform 18">
              <a:extLst>
                <a:ext uri="{FF2B5EF4-FFF2-40B4-BE49-F238E27FC236}">
                  <a16:creationId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6" name="Freeform 19">
              <a:extLst>
                <a:ext uri="{FF2B5EF4-FFF2-40B4-BE49-F238E27FC236}">
                  <a16:creationId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4" name="Rectangle 63">
            <a:extLst>
              <a:ext uri="{FF2B5EF4-FFF2-40B4-BE49-F238E27FC236}">
                <a16:creationId xmlns:a16="http://schemas.microsoft.com/office/drawing/2014/main" id="{9C16D0F2-2CA3-4538-9C3C-86C7AA9E9C07}"/>
              </a:ext>
            </a:extLst>
          </p:cNvPr>
          <p:cNvSpPr/>
          <p:nvPr/>
        </p:nvSpPr>
        <p:spPr>
          <a:xfrm>
            <a:off x="9096032"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65" name="Rectangle 64">
            <a:extLst>
              <a:ext uri="{FF2B5EF4-FFF2-40B4-BE49-F238E27FC236}">
                <a16:creationId xmlns:a16="http://schemas.microsoft.com/office/drawing/2014/main" id="{F632AB97-A0B1-4CCB-95C6-07407A0214F2}"/>
              </a:ext>
            </a:extLst>
          </p:cNvPr>
          <p:cNvSpPr/>
          <p:nvPr/>
        </p:nvSpPr>
        <p:spPr>
          <a:xfrm>
            <a:off x="9142115" y="2163548"/>
            <a:ext cx="1680634" cy="664099"/>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6" name="Group 23">
            <a:extLst>
              <a:ext uri="{FF2B5EF4-FFF2-40B4-BE49-F238E27FC236}">
                <a16:creationId xmlns:a16="http://schemas.microsoft.com/office/drawing/2014/main" id="{6637FD03-2A69-4B0E-9145-84BE19095B05}"/>
              </a:ext>
            </a:extLst>
          </p:cNvPr>
          <p:cNvGrpSpPr>
            <a:grpSpLocks noChangeAspect="1"/>
          </p:cNvGrpSpPr>
          <p:nvPr/>
        </p:nvGrpSpPr>
        <p:grpSpPr>
          <a:xfrm>
            <a:off x="9221314" y="2285396"/>
            <a:ext cx="466928" cy="412419"/>
            <a:chOff x="-2836862" y="6440488"/>
            <a:chExt cx="885824" cy="823913"/>
          </a:xfrm>
        </p:grpSpPr>
        <p:sp>
          <p:nvSpPr>
            <p:cNvPr id="77" name="Freeform 23">
              <a:extLst>
                <a:ext uri="{FF2B5EF4-FFF2-40B4-BE49-F238E27FC236}">
                  <a16:creationId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78" name="Freeform 24">
              <a:extLst>
                <a:ext uri="{FF2B5EF4-FFF2-40B4-BE49-F238E27FC236}">
                  <a16:creationId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79" name="Freeform 25">
              <a:extLst>
                <a:ext uri="{FF2B5EF4-FFF2-40B4-BE49-F238E27FC236}">
                  <a16:creationId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0" name="Freeform 26">
              <a:extLst>
                <a:ext uri="{FF2B5EF4-FFF2-40B4-BE49-F238E27FC236}">
                  <a16:creationId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1" name="Freeform 27">
              <a:extLst>
                <a:ext uri="{FF2B5EF4-FFF2-40B4-BE49-F238E27FC236}">
                  <a16:creationId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2" name="Freeform 28">
              <a:extLst>
                <a:ext uri="{FF2B5EF4-FFF2-40B4-BE49-F238E27FC236}">
                  <a16:creationId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3" name="Freeform 29">
              <a:extLst>
                <a:ext uri="{FF2B5EF4-FFF2-40B4-BE49-F238E27FC236}">
                  <a16:creationId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7" name="Text Placeholder 49">
            <a:extLst>
              <a:ext uri="{FF2B5EF4-FFF2-40B4-BE49-F238E27FC236}">
                <a16:creationId xmlns:a16="http://schemas.microsoft.com/office/drawing/2014/main" id="{B7587CDB-1C07-4A35-9025-AA8CE7486F0C}"/>
              </a:ext>
            </a:extLst>
          </p:cNvPr>
          <p:cNvSpPr txBox="1">
            <a:spLocks/>
          </p:cNvSpPr>
          <p:nvPr/>
        </p:nvSpPr>
        <p:spPr>
          <a:xfrm>
            <a:off x="1931371"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Banking Diversified Financials (BDF)</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
        <p:nvSpPr>
          <p:cNvPr id="68" name="Text Placeholder 49">
            <a:extLst>
              <a:ext uri="{FF2B5EF4-FFF2-40B4-BE49-F238E27FC236}">
                <a16:creationId xmlns:a16="http://schemas.microsoft.com/office/drawing/2014/main" id="{34D2C465-7F4C-4412-92A1-4BD3CF691704}"/>
              </a:ext>
            </a:extLst>
          </p:cNvPr>
          <p:cNvSpPr txBox="1">
            <a:spLocks/>
          </p:cNvSpPr>
          <p:nvPr/>
        </p:nvSpPr>
        <p:spPr>
          <a:xfrm>
            <a:off x="5807578"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975" b="0" i="0" u="none" strike="noStrike" kern="1200" cap="none" spc="0" normalizeH="0" baseline="0" noProof="0" dirty="0">
                <a:ln>
                  <a:noFill/>
                </a:ln>
                <a:solidFill>
                  <a:srgbClr val="FFFFFF"/>
                </a:solidFill>
                <a:effectLst/>
                <a:uLnTx/>
                <a:uFillTx/>
                <a:latin typeface="Verdana"/>
                <a:ea typeface="+mn-ea"/>
                <a:cs typeface="+mn-cs"/>
              </a:rPr>
              <a:t>Application Development Management (ADM) – ERP also included</a:t>
            </a:r>
            <a:endParaRPr kumimoji="0" lang="pt-PT" sz="975" b="0" i="0" u="none" strike="noStrike" kern="1200" cap="none" spc="0" normalizeH="0" baseline="0" noProof="0" dirty="0">
              <a:ln>
                <a:noFill/>
              </a:ln>
              <a:solidFill>
                <a:srgbClr val="FFFFFF"/>
              </a:solidFill>
              <a:effectLst/>
              <a:uLnTx/>
              <a:uFillTx/>
              <a:latin typeface="Verdana"/>
              <a:ea typeface="+mn-ea"/>
              <a:cs typeface="+mn-cs"/>
            </a:endParaRPr>
          </a:p>
        </p:txBody>
      </p:sp>
      <p:sp>
        <p:nvSpPr>
          <p:cNvPr id="69" name="Text Placeholder 49">
            <a:extLst>
              <a:ext uri="{FF2B5EF4-FFF2-40B4-BE49-F238E27FC236}">
                <a16:creationId xmlns:a16="http://schemas.microsoft.com/office/drawing/2014/main" id="{57B6C7B7-664B-4E3D-88DB-E05D01E893A5}"/>
              </a:ext>
            </a:extLst>
          </p:cNvPr>
          <p:cNvSpPr txBox="1">
            <a:spLocks/>
          </p:cNvSpPr>
          <p:nvPr/>
        </p:nvSpPr>
        <p:spPr>
          <a:xfrm>
            <a:off x="7745164"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Testing</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
        <p:nvSpPr>
          <p:cNvPr id="70" name="Text Placeholder 49">
            <a:extLst>
              <a:ext uri="{FF2B5EF4-FFF2-40B4-BE49-F238E27FC236}">
                <a16:creationId xmlns:a16="http://schemas.microsoft.com/office/drawing/2014/main" id="{EB482FB4-F3E7-4789-AB1F-61FD480489A7}"/>
              </a:ext>
            </a:extLst>
          </p:cNvPr>
          <p:cNvSpPr txBox="1">
            <a:spLocks/>
          </p:cNvSpPr>
          <p:nvPr/>
        </p:nvSpPr>
        <p:spPr>
          <a:xfrm>
            <a:off x="9704869"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Insurance (Ins)</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
        <p:nvSpPr>
          <p:cNvPr id="71" name="Text Placeholder 53">
            <a:extLst>
              <a:ext uri="{FF2B5EF4-FFF2-40B4-BE49-F238E27FC236}">
                <a16:creationId xmlns:a16="http://schemas.microsoft.com/office/drawing/2014/main" id="{B381AF7E-E2EF-45EC-A796-E48D60A5BD42}"/>
              </a:ext>
            </a:extLst>
          </p:cNvPr>
          <p:cNvSpPr txBox="1">
            <a:spLocks/>
          </p:cNvSpPr>
          <p:nvPr/>
        </p:nvSpPr>
        <p:spPr>
          <a:xfrm>
            <a:off x="1408784"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Carlos Salta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Michael Donnary</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Michael Nardi</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Heerr Jashnani</a:t>
            </a:r>
          </a:p>
        </p:txBody>
      </p:sp>
      <p:sp>
        <p:nvSpPr>
          <p:cNvPr id="72" name="Text Placeholder 54">
            <a:extLst>
              <a:ext uri="{FF2B5EF4-FFF2-40B4-BE49-F238E27FC236}">
                <a16:creationId xmlns:a16="http://schemas.microsoft.com/office/drawing/2014/main" id="{CFEE2F2B-C0AC-4233-BD61-A582DD47325E}"/>
              </a:ext>
            </a:extLst>
          </p:cNvPr>
          <p:cNvSpPr txBox="1">
            <a:spLocks/>
          </p:cNvSpPr>
          <p:nvPr/>
        </p:nvSpPr>
        <p:spPr>
          <a:xfrm>
            <a:off x="3337728"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Ferreol </a:t>
            </a:r>
            <a:r>
              <a:rPr kumimoji="0" lang="en-US" sz="1138" b="0" i="0" u="none" strike="noStrike" kern="1200" cap="none" spc="0" normalizeH="0" baseline="0" noProof="0" dirty="0" err="1">
                <a:ln>
                  <a:noFill/>
                </a:ln>
                <a:solidFill>
                  <a:prstClr val="black"/>
                </a:solidFill>
                <a:effectLst/>
                <a:uLnTx/>
                <a:uFillTx/>
                <a:latin typeface="Verdana"/>
                <a:ea typeface="+mn-ea"/>
                <a:cs typeface="+mn-cs"/>
              </a:rPr>
              <a:t>DeNauris</a:t>
            </a:r>
            <a:endParaRPr kumimoji="0" lang="en-US" sz="1138" b="0" i="0" u="none" strike="noStrike" kern="1200" cap="none" spc="0" normalizeH="0" baseline="0" noProof="0" dirty="0">
              <a:ln>
                <a:noFill/>
              </a:ln>
              <a:solidFill>
                <a:prstClr val="black"/>
              </a:solidFill>
              <a:effectLst/>
              <a:uLnTx/>
              <a:uFillTx/>
              <a:latin typeface="Verdana"/>
              <a:ea typeface="+mn-ea"/>
              <a:cs typeface="+mn-cs"/>
            </a:endParaRP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Peter Katsos</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Michael Nardi</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Heerr Jashnani</a:t>
            </a:r>
          </a:p>
        </p:txBody>
      </p:sp>
      <p:sp>
        <p:nvSpPr>
          <p:cNvPr id="73" name="Text Placeholder 55">
            <a:extLst>
              <a:ext uri="{FF2B5EF4-FFF2-40B4-BE49-F238E27FC236}">
                <a16:creationId xmlns:a16="http://schemas.microsoft.com/office/drawing/2014/main" id="{2490ED01-BBF4-4534-BC78-234CA59A4782}"/>
              </a:ext>
            </a:extLst>
          </p:cNvPr>
          <p:cNvSpPr txBox="1">
            <a:spLocks/>
          </p:cNvSpPr>
          <p:nvPr/>
        </p:nvSpPr>
        <p:spPr>
          <a:xfrm>
            <a:off x="5286045"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Abhaya Gupta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Ravi Gandla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Bill Grish</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Sakti Dash</a:t>
            </a:r>
          </a:p>
        </p:txBody>
      </p:sp>
      <p:sp>
        <p:nvSpPr>
          <p:cNvPr id="74" name="Text Placeholder 56">
            <a:extLst>
              <a:ext uri="{FF2B5EF4-FFF2-40B4-BE49-F238E27FC236}">
                <a16:creationId xmlns:a16="http://schemas.microsoft.com/office/drawing/2014/main" id="{67D0B6C8-3FAB-4C9A-849C-9BA2E2856233}"/>
              </a:ext>
            </a:extLst>
          </p:cNvPr>
          <p:cNvSpPr txBox="1">
            <a:spLocks/>
          </p:cNvSpPr>
          <p:nvPr/>
        </p:nvSpPr>
        <p:spPr>
          <a:xfrm>
            <a:off x="7222576"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Abhaya Gupta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Kumar Balasubramanian</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Margo Sanders</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Swapna Nair</a:t>
            </a:r>
          </a:p>
        </p:txBody>
      </p:sp>
      <p:sp>
        <p:nvSpPr>
          <p:cNvPr id="75" name="Text Placeholder 57">
            <a:extLst>
              <a:ext uri="{FF2B5EF4-FFF2-40B4-BE49-F238E27FC236}">
                <a16:creationId xmlns:a16="http://schemas.microsoft.com/office/drawing/2014/main" id="{32A1182A-5A8F-41C4-B8F2-95E010CBB41A}"/>
              </a:ext>
            </a:extLst>
          </p:cNvPr>
          <p:cNvSpPr txBox="1">
            <a:spLocks/>
          </p:cNvSpPr>
          <p:nvPr/>
        </p:nvSpPr>
        <p:spPr>
          <a:xfrm>
            <a:off x="9165000"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Ian Campos</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Andrew Hood</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Pijush Chatterjee</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Dinesh Nigam</a:t>
            </a:r>
          </a:p>
        </p:txBody>
      </p:sp>
      <p:sp>
        <p:nvSpPr>
          <p:cNvPr id="76" name="Text Placeholder 49">
            <a:extLst>
              <a:ext uri="{FF2B5EF4-FFF2-40B4-BE49-F238E27FC236}">
                <a16:creationId xmlns:a16="http://schemas.microsoft.com/office/drawing/2014/main" id="{DF8B7F35-0F7B-446E-8B36-6743367C0AA4}"/>
              </a:ext>
            </a:extLst>
          </p:cNvPr>
          <p:cNvSpPr txBox="1">
            <a:spLocks/>
          </p:cNvSpPr>
          <p:nvPr/>
        </p:nvSpPr>
        <p:spPr>
          <a:xfrm>
            <a:off x="3891076"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Capital Markets (CM)</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a:xfrm>
            <a:off x="1327721" y="642939"/>
            <a:ext cx="9039254" cy="897731"/>
          </a:xfrm>
        </p:spPr>
        <p:txBody>
          <a:bodyPr/>
          <a:lstStyle/>
          <a:p>
            <a:r>
              <a:rPr lang="en-US" dirty="0"/>
              <a:t>The FS World is divided into what we call Practices (continued)</a:t>
            </a:r>
            <a:endParaRPr lang="en-GB" dirty="0"/>
          </a:p>
        </p:txBody>
      </p:sp>
      <p:sp>
        <p:nvSpPr>
          <p:cNvPr id="52" name="Rectangle 51">
            <a:extLst>
              <a:ext uri="{FF2B5EF4-FFF2-40B4-BE49-F238E27FC236}">
                <a16:creationId xmlns:a16="http://schemas.microsoft.com/office/drawing/2014/main" id="{3004B549-EB02-42FD-B432-43F5D9AC551E}"/>
              </a:ext>
            </a:extLst>
          </p:cNvPr>
          <p:cNvSpPr/>
          <p:nvPr/>
        </p:nvSpPr>
        <p:spPr>
          <a:xfrm>
            <a:off x="3327940" y="2163548"/>
            <a:ext cx="1680634" cy="664099"/>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3" name="Rectangle 52">
            <a:extLst>
              <a:ext uri="{FF2B5EF4-FFF2-40B4-BE49-F238E27FC236}">
                <a16:creationId xmlns:a16="http://schemas.microsoft.com/office/drawing/2014/main" id="{86304B18-FE01-4A88-AA17-A2A76AB7E3F6}"/>
              </a:ext>
            </a:extLst>
          </p:cNvPr>
          <p:cNvSpPr/>
          <p:nvPr/>
        </p:nvSpPr>
        <p:spPr>
          <a:xfrm>
            <a:off x="1343798"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4" name="Rectangle 53">
            <a:extLst>
              <a:ext uri="{FF2B5EF4-FFF2-40B4-BE49-F238E27FC236}">
                <a16:creationId xmlns:a16="http://schemas.microsoft.com/office/drawing/2014/main" id="{AC8E1C88-76B5-4FBC-8619-E07B3932BC02}"/>
              </a:ext>
            </a:extLst>
          </p:cNvPr>
          <p:cNvSpPr/>
          <p:nvPr/>
        </p:nvSpPr>
        <p:spPr>
          <a:xfrm>
            <a:off x="1389881" y="2163548"/>
            <a:ext cx="1680634" cy="664099"/>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55" name="Group 23">
            <a:extLst>
              <a:ext uri="{FF2B5EF4-FFF2-40B4-BE49-F238E27FC236}">
                <a16:creationId xmlns:a16="http://schemas.microsoft.com/office/drawing/2014/main" id="{1B58497A-0F7B-4703-85F2-39E02EFE84A4}"/>
              </a:ext>
            </a:extLst>
          </p:cNvPr>
          <p:cNvGrpSpPr/>
          <p:nvPr/>
        </p:nvGrpSpPr>
        <p:grpSpPr>
          <a:xfrm>
            <a:off x="1474107" y="2285471"/>
            <a:ext cx="463011" cy="409203"/>
            <a:chOff x="-3076576" y="4076701"/>
            <a:chExt cx="1465263" cy="1363663"/>
          </a:xfrm>
        </p:grpSpPr>
        <p:sp>
          <p:nvSpPr>
            <p:cNvPr id="98" name="Freeform 5">
              <a:extLst>
                <a:ext uri="{FF2B5EF4-FFF2-40B4-BE49-F238E27FC236}">
                  <a16:creationId xmlns:a16="http://schemas.microsoft.com/office/drawing/2014/main" id="{84D5A19F-B65F-49AC-944B-1A977542973D}"/>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9" name="Freeform 6">
              <a:extLst>
                <a:ext uri="{FF2B5EF4-FFF2-40B4-BE49-F238E27FC236}">
                  <a16:creationId xmlns:a16="http://schemas.microsoft.com/office/drawing/2014/main" id="{BFA6D27A-A35A-4ED5-80F9-60C3296DAC0D}"/>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56" name="Rectangle 55">
            <a:extLst>
              <a:ext uri="{FF2B5EF4-FFF2-40B4-BE49-F238E27FC236}">
                <a16:creationId xmlns:a16="http://schemas.microsoft.com/office/drawing/2014/main" id="{A1809CA5-7D56-407C-9D28-9C025BC3466D}"/>
              </a:ext>
            </a:extLst>
          </p:cNvPr>
          <p:cNvSpPr/>
          <p:nvPr/>
        </p:nvSpPr>
        <p:spPr>
          <a:xfrm>
            <a:off x="3281856"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57" name="Group 9">
            <a:extLst>
              <a:ext uri="{FF2B5EF4-FFF2-40B4-BE49-F238E27FC236}">
                <a16:creationId xmlns:a16="http://schemas.microsoft.com/office/drawing/2014/main" id="{C6611CCA-FE04-4683-AE2D-7BE320258138}"/>
              </a:ext>
            </a:extLst>
          </p:cNvPr>
          <p:cNvGrpSpPr>
            <a:grpSpLocks noChangeAspect="1"/>
          </p:cNvGrpSpPr>
          <p:nvPr/>
        </p:nvGrpSpPr>
        <p:grpSpPr>
          <a:xfrm>
            <a:off x="3433811" y="2285863"/>
            <a:ext cx="442666" cy="392395"/>
            <a:chOff x="-2063751" y="3944938"/>
            <a:chExt cx="882651" cy="823913"/>
          </a:xfrm>
        </p:grpSpPr>
        <p:sp>
          <p:nvSpPr>
            <p:cNvPr id="89" name="Freeform 5">
              <a:extLst>
                <a:ext uri="{FF2B5EF4-FFF2-40B4-BE49-F238E27FC236}">
                  <a16:creationId xmlns:a16="http://schemas.microsoft.com/office/drawing/2014/main" id="{0D2CE382-DA61-498E-9753-F5D9B7E126B7}"/>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0" name="Freeform 6">
              <a:extLst>
                <a:ext uri="{FF2B5EF4-FFF2-40B4-BE49-F238E27FC236}">
                  <a16:creationId xmlns:a16="http://schemas.microsoft.com/office/drawing/2014/main" id="{37E95AC3-0AEF-45DB-9EB8-FF2ACEEF5674}"/>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1" name="Freeform 7">
              <a:extLst>
                <a:ext uri="{FF2B5EF4-FFF2-40B4-BE49-F238E27FC236}">
                  <a16:creationId xmlns:a16="http://schemas.microsoft.com/office/drawing/2014/main" id="{18337A4D-854E-4D7A-A52C-38A8A8E61790}"/>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2" name="Freeform 8">
              <a:extLst>
                <a:ext uri="{FF2B5EF4-FFF2-40B4-BE49-F238E27FC236}">
                  <a16:creationId xmlns:a16="http://schemas.microsoft.com/office/drawing/2014/main" id="{802C945B-069B-4318-BCFA-9BC05C947B3C}"/>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3" name="Freeform 9">
              <a:extLst>
                <a:ext uri="{FF2B5EF4-FFF2-40B4-BE49-F238E27FC236}">
                  <a16:creationId xmlns:a16="http://schemas.microsoft.com/office/drawing/2014/main" id="{086BAAB9-9BD7-4943-8EEF-1C03CA4F1D2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4" name="Freeform 10">
              <a:extLst>
                <a:ext uri="{FF2B5EF4-FFF2-40B4-BE49-F238E27FC236}">
                  <a16:creationId xmlns:a16="http://schemas.microsoft.com/office/drawing/2014/main" id="{050C2732-8AAA-467D-A763-A6029E3A218C}"/>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5" name="Freeform 11">
              <a:extLst>
                <a:ext uri="{FF2B5EF4-FFF2-40B4-BE49-F238E27FC236}">
                  <a16:creationId xmlns:a16="http://schemas.microsoft.com/office/drawing/2014/main" id="{2DDDDFF8-998B-4270-A052-DBE8E62151CC}"/>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6" name="Freeform 12">
              <a:extLst>
                <a:ext uri="{FF2B5EF4-FFF2-40B4-BE49-F238E27FC236}">
                  <a16:creationId xmlns:a16="http://schemas.microsoft.com/office/drawing/2014/main" id="{0AB91BA9-65EC-4C9E-9619-ABBC57566353}"/>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97" name="Freeform 13">
              <a:extLst>
                <a:ext uri="{FF2B5EF4-FFF2-40B4-BE49-F238E27FC236}">
                  <a16:creationId xmlns:a16="http://schemas.microsoft.com/office/drawing/2014/main" id="{4BC4FD46-12DB-45E1-8558-F55317B0D172}"/>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58" name="Rectangle 57">
            <a:extLst>
              <a:ext uri="{FF2B5EF4-FFF2-40B4-BE49-F238E27FC236}">
                <a16:creationId xmlns:a16="http://schemas.microsoft.com/office/drawing/2014/main" id="{E84F61DF-65CA-45BF-9A0B-34B97F6A97EA}"/>
              </a:ext>
            </a:extLst>
          </p:cNvPr>
          <p:cNvSpPr/>
          <p:nvPr/>
        </p:nvSpPr>
        <p:spPr>
          <a:xfrm>
            <a:off x="5219914"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59" name="Rectangle 58">
            <a:extLst>
              <a:ext uri="{FF2B5EF4-FFF2-40B4-BE49-F238E27FC236}">
                <a16:creationId xmlns:a16="http://schemas.microsoft.com/office/drawing/2014/main" id="{831AED31-10FD-4B27-990C-A819D745E531}"/>
              </a:ext>
            </a:extLst>
          </p:cNvPr>
          <p:cNvSpPr/>
          <p:nvPr/>
        </p:nvSpPr>
        <p:spPr>
          <a:xfrm>
            <a:off x="5265998" y="2163548"/>
            <a:ext cx="1680634" cy="664099"/>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0" name="Group 8">
            <a:extLst>
              <a:ext uri="{FF2B5EF4-FFF2-40B4-BE49-F238E27FC236}">
                <a16:creationId xmlns:a16="http://schemas.microsoft.com/office/drawing/2014/main" id="{B2B8CB78-28CC-46E6-8507-EF0E6B4E5F39}"/>
              </a:ext>
            </a:extLst>
          </p:cNvPr>
          <p:cNvGrpSpPr/>
          <p:nvPr/>
        </p:nvGrpSpPr>
        <p:grpSpPr>
          <a:xfrm>
            <a:off x="5350416" y="2285554"/>
            <a:ext cx="452927" cy="405647"/>
            <a:chOff x="6460778" y="5092349"/>
            <a:chExt cx="1114525" cy="1051130"/>
          </a:xfrm>
        </p:grpSpPr>
        <p:sp>
          <p:nvSpPr>
            <p:cNvPr id="87" name="Freeform 7">
              <a:extLst>
                <a:ext uri="{FF2B5EF4-FFF2-40B4-BE49-F238E27FC236}">
                  <a16:creationId xmlns:a16="http://schemas.microsoft.com/office/drawing/2014/main" id="{A72D4B50-626B-43A4-87E8-BE11236D78F7}"/>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8" name="Freeform 5">
              <a:extLst>
                <a:ext uri="{FF2B5EF4-FFF2-40B4-BE49-F238E27FC236}">
                  <a16:creationId xmlns:a16="http://schemas.microsoft.com/office/drawing/2014/main" id="{C66804FC-D482-4064-AC4D-A1282F515AA1}"/>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1" name="Rectangle 60">
            <a:extLst>
              <a:ext uri="{FF2B5EF4-FFF2-40B4-BE49-F238E27FC236}">
                <a16:creationId xmlns:a16="http://schemas.microsoft.com/office/drawing/2014/main" id="{6A2E64E3-C40B-4FA6-866D-445B474C04A6}"/>
              </a:ext>
            </a:extLst>
          </p:cNvPr>
          <p:cNvSpPr/>
          <p:nvPr/>
        </p:nvSpPr>
        <p:spPr>
          <a:xfrm>
            <a:off x="7157973"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62" name="Rectangle 61">
            <a:extLst>
              <a:ext uri="{FF2B5EF4-FFF2-40B4-BE49-F238E27FC236}">
                <a16:creationId xmlns:a16="http://schemas.microsoft.com/office/drawing/2014/main" id="{E6142444-0D7A-4B76-850A-8328C7265351}"/>
              </a:ext>
            </a:extLst>
          </p:cNvPr>
          <p:cNvSpPr/>
          <p:nvPr/>
        </p:nvSpPr>
        <p:spPr>
          <a:xfrm>
            <a:off x="7204056" y="2163548"/>
            <a:ext cx="1680634" cy="664099"/>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3" name="Group 19">
            <a:extLst>
              <a:ext uri="{FF2B5EF4-FFF2-40B4-BE49-F238E27FC236}">
                <a16:creationId xmlns:a16="http://schemas.microsoft.com/office/drawing/2014/main" id="{1726E9E8-BDE6-475F-B50B-255DDC05C427}"/>
              </a:ext>
            </a:extLst>
          </p:cNvPr>
          <p:cNvGrpSpPr>
            <a:grpSpLocks noChangeAspect="1"/>
          </p:cNvGrpSpPr>
          <p:nvPr/>
        </p:nvGrpSpPr>
        <p:grpSpPr>
          <a:xfrm>
            <a:off x="7288203" y="2285524"/>
            <a:ext cx="459067" cy="406933"/>
            <a:chOff x="-2187576" y="5018088"/>
            <a:chExt cx="882651" cy="823913"/>
          </a:xfrm>
        </p:grpSpPr>
        <p:sp>
          <p:nvSpPr>
            <p:cNvPr id="84" name="Freeform 17">
              <a:extLst>
                <a:ext uri="{FF2B5EF4-FFF2-40B4-BE49-F238E27FC236}">
                  <a16:creationId xmlns:a16="http://schemas.microsoft.com/office/drawing/2014/main" id="{1015426A-D4AE-4215-A976-10035EFBB6F7}"/>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5" name="Freeform 18">
              <a:extLst>
                <a:ext uri="{FF2B5EF4-FFF2-40B4-BE49-F238E27FC236}">
                  <a16:creationId xmlns:a16="http://schemas.microsoft.com/office/drawing/2014/main" id="{89116A03-ED4A-4602-A990-88AF0D84FA71}"/>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rgbClr val="CC298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6" name="Freeform 19">
              <a:extLst>
                <a:ext uri="{FF2B5EF4-FFF2-40B4-BE49-F238E27FC236}">
                  <a16:creationId xmlns:a16="http://schemas.microsoft.com/office/drawing/2014/main" id="{C9FB4D06-11B6-4B34-8630-33D043D486D0}"/>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rgbClr val="FF7D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4" name="Rectangle 63">
            <a:extLst>
              <a:ext uri="{FF2B5EF4-FFF2-40B4-BE49-F238E27FC236}">
                <a16:creationId xmlns:a16="http://schemas.microsoft.com/office/drawing/2014/main" id="{9C16D0F2-2CA3-4538-9C3C-86C7AA9E9C07}"/>
              </a:ext>
            </a:extLst>
          </p:cNvPr>
          <p:cNvSpPr/>
          <p:nvPr/>
        </p:nvSpPr>
        <p:spPr>
          <a:xfrm>
            <a:off x="9096032" y="2117911"/>
            <a:ext cx="1784324" cy="3628788"/>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sp>
        <p:nvSpPr>
          <p:cNvPr id="65" name="Rectangle 64">
            <a:extLst>
              <a:ext uri="{FF2B5EF4-FFF2-40B4-BE49-F238E27FC236}">
                <a16:creationId xmlns:a16="http://schemas.microsoft.com/office/drawing/2014/main" id="{F632AB97-A0B1-4CCB-95C6-07407A0214F2}"/>
              </a:ext>
            </a:extLst>
          </p:cNvPr>
          <p:cNvSpPr/>
          <p:nvPr/>
        </p:nvSpPr>
        <p:spPr>
          <a:xfrm>
            <a:off x="9142115" y="2163548"/>
            <a:ext cx="1680634" cy="664099"/>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pt-PT" sz="1463" b="0" i="0" u="none" strike="noStrike" kern="1200" cap="none" spc="0" normalizeH="0" baseline="0" noProof="0">
              <a:ln>
                <a:noFill/>
              </a:ln>
              <a:solidFill>
                <a:srgbClr val="FFFFFF"/>
              </a:solidFill>
              <a:effectLst/>
              <a:uLnTx/>
              <a:uFillTx/>
              <a:latin typeface="Verdana"/>
              <a:ea typeface="+mn-ea"/>
              <a:cs typeface="+mn-cs"/>
            </a:endParaRPr>
          </a:p>
        </p:txBody>
      </p:sp>
      <p:grpSp>
        <p:nvGrpSpPr>
          <p:cNvPr id="66" name="Group 23">
            <a:extLst>
              <a:ext uri="{FF2B5EF4-FFF2-40B4-BE49-F238E27FC236}">
                <a16:creationId xmlns:a16="http://schemas.microsoft.com/office/drawing/2014/main" id="{6637FD03-2A69-4B0E-9145-84BE19095B05}"/>
              </a:ext>
            </a:extLst>
          </p:cNvPr>
          <p:cNvGrpSpPr>
            <a:grpSpLocks noChangeAspect="1"/>
          </p:cNvGrpSpPr>
          <p:nvPr/>
        </p:nvGrpSpPr>
        <p:grpSpPr>
          <a:xfrm>
            <a:off x="9221314" y="2285396"/>
            <a:ext cx="466928" cy="412419"/>
            <a:chOff x="-2836862" y="6440488"/>
            <a:chExt cx="885824" cy="823913"/>
          </a:xfrm>
        </p:grpSpPr>
        <p:sp>
          <p:nvSpPr>
            <p:cNvPr id="77" name="Freeform 23">
              <a:extLst>
                <a:ext uri="{FF2B5EF4-FFF2-40B4-BE49-F238E27FC236}">
                  <a16:creationId xmlns:a16="http://schemas.microsoft.com/office/drawing/2014/main" id="{D60549F4-D458-4521-9578-087EA675A14E}"/>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78" name="Freeform 24">
              <a:extLst>
                <a:ext uri="{FF2B5EF4-FFF2-40B4-BE49-F238E27FC236}">
                  <a16:creationId xmlns:a16="http://schemas.microsoft.com/office/drawing/2014/main" id="{C204602E-E3B2-4B43-8A41-CAEF9FE0D945}"/>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79" name="Freeform 25">
              <a:extLst>
                <a:ext uri="{FF2B5EF4-FFF2-40B4-BE49-F238E27FC236}">
                  <a16:creationId xmlns:a16="http://schemas.microsoft.com/office/drawing/2014/main" id="{4D24536C-0787-45F3-981C-45A263294172}"/>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0" name="Freeform 26">
              <a:extLst>
                <a:ext uri="{FF2B5EF4-FFF2-40B4-BE49-F238E27FC236}">
                  <a16:creationId xmlns:a16="http://schemas.microsoft.com/office/drawing/2014/main" id="{BD97D8B8-F1A2-421D-B85E-EF91200F150A}"/>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1" name="Freeform 27">
              <a:extLst>
                <a:ext uri="{FF2B5EF4-FFF2-40B4-BE49-F238E27FC236}">
                  <a16:creationId xmlns:a16="http://schemas.microsoft.com/office/drawing/2014/main" id="{4A6B9362-D264-4FDE-9625-675518C3AA9C}"/>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2" name="Freeform 28">
              <a:extLst>
                <a:ext uri="{FF2B5EF4-FFF2-40B4-BE49-F238E27FC236}">
                  <a16:creationId xmlns:a16="http://schemas.microsoft.com/office/drawing/2014/main" id="{B7DF9E03-FFA0-4B20-8139-4704FDDED031}"/>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sp>
          <p:nvSpPr>
            <p:cNvPr id="83" name="Freeform 29">
              <a:extLst>
                <a:ext uri="{FF2B5EF4-FFF2-40B4-BE49-F238E27FC236}">
                  <a16:creationId xmlns:a16="http://schemas.microsoft.com/office/drawing/2014/main" id="{703BE759-6853-470A-9B25-9A4FB68B071A}"/>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marL="0" marR="0" lvl="0" indent="0" algn="l" defTabSz="74295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67" name="Text Placeholder 49">
            <a:extLst>
              <a:ext uri="{FF2B5EF4-FFF2-40B4-BE49-F238E27FC236}">
                <a16:creationId xmlns:a16="http://schemas.microsoft.com/office/drawing/2014/main" id="{B7587CDB-1C07-4A35-9025-AA8CE7486F0C}"/>
              </a:ext>
            </a:extLst>
          </p:cNvPr>
          <p:cNvSpPr txBox="1">
            <a:spLocks/>
          </p:cNvSpPr>
          <p:nvPr/>
        </p:nvSpPr>
        <p:spPr>
          <a:xfrm>
            <a:off x="1931371"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Insights &amp; Data (I&amp;D)</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
        <p:nvSpPr>
          <p:cNvPr id="68" name="Text Placeholder 49">
            <a:extLst>
              <a:ext uri="{FF2B5EF4-FFF2-40B4-BE49-F238E27FC236}">
                <a16:creationId xmlns:a16="http://schemas.microsoft.com/office/drawing/2014/main" id="{34D2C465-7F4C-4412-92A1-4BD3CF691704}"/>
              </a:ext>
            </a:extLst>
          </p:cNvPr>
          <p:cNvSpPr txBox="1">
            <a:spLocks/>
          </p:cNvSpPr>
          <p:nvPr/>
        </p:nvSpPr>
        <p:spPr>
          <a:xfrm>
            <a:off x="5807578"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Cards &amp; Payments</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
        <p:nvSpPr>
          <p:cNvPr id="69" name="Text Placeholder 49">
            <a:extLst>
              <a:ext uri="{FF2B5EF4-FFF2-40B4-BE49-F238E27FC236}">
                <a16:creationId xmlns:a16="http://schemas.microsoft.com/office/drawing/2014/main" id="{57B6C7B7-664B-4E3D-88DB-E05D01E893A5}"/>
              </a:ext>
            </a:extLst>
          </p:cNvPr>
          <p:cNvSpPr txBox="1">
            <a:spLocks/>
          </p:cNvSpPr>
          <p:nvPr/>
        </p:nvSpPr>
        <p:spPr>
          <a:xfrm>
            <a:off x="7745164"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975" b="0" i="0" u="none" strike="noStrike" kern="1200" cap="none" spc="0" normalizeH="0" baseline="0" noProof="0" dirty="0">
                <a:ln>
                  <a:noFill/>
                </a:ln>
                <a:solidFill>
                  <a:srgbClr val="FFFFFF"/>
                </a:solidFill>
                <a:effectLst/>
                <a:uLnTx/>
                <a:uFillTx/>
                <a:latin typeface="Verdana"/>
                <a:ea typeface="+mn-ea"/>
                <a:cs typeface="+mn-cs"/>
              </a:rPr>
              <a:t>Business &amp; IT </a:t>
            </a:r>
            <a:r>
              <a:rPr kumimoji="0" lang="en-US" sz="894" b="0" i="0" u="none" strike="noStrike" kern="1200" cap="none" spc="0" normalizeH="0" baseline="0" noProof="0" dirty="0">
                <a:ln>
                  <a:noFill/>
                </a:ln>
                <a:solidFill>
                  <a:srgbClr val="FFFFFF"/>
                </a:solidFill>
                <a:effectLst/>
                <a:uLnTx/>
                <a:uFillTx/>
                <a:latin typeface="Verdana"/>
                <a:ea typeface="+mn-ea"/>
                <a:cs typeface="+mn-cs"/>
              </a:rPr>
              <a:t>Transformation</a:t>
            </a:r>
            <a:r>
              <a:rPr kumimoji="0" lang="en-US" sz="975" b="0" i="0" u="none" strike="noStrike" kern="1200" cap="none" spc="0" normalizeH="0" baseline="0" noProof="0" dirty="0">
                <a:ln>
                  <a:noFill/>
                </a:ln>
                <a:solidFill>
                  <a:srgbClr val="FFFFFF"/>
                </a:solidFill>
                <a:effectLst/>
                <a:uLnTx/>
                <a:uFillTx/>
                <a:latin typeface="Verdana"/>
                <a:ea typeface="+mn-ea"/>
                <a:cs typeface="+mn-cs"/>
              </a:rPr>
              <a:t> - Banking (B&amp;ITT)</a:t>
            </a:r>
            <a:endParaRPr kumimoji="0" lang="pt-PT" sz="975" b="0" i="0" u="none" strike="noStrike" kern="1200" cap="none" spc="0" normalizeH="0" baseline="0" noProof="0" dirty="0">
              <a:ln>
                <a:noFill/>
              </a:ln>
              <a:solidFill>
                <a:srgbClr val="FFFFFF"/>
              </a:solidFill>
              <a:effectLst/>
              <a:uLnTx/>
              <a:uFillTx/>
              <a:latin typeface="Verdana"/>
              <a:ea typeface="+mn-ea"/>
              <a:cs typeface="+mn-cs"/>
            </a:endParaRPr>
          </a:p>
        </p:txBody>
      </p:sp>
      <p:sp>
        <p:nvSpPr>
          <p:cNvPr id="70" name="Text Placeholder 49">
            <a:extLst>
              <a:ext uri="{FF2B5EF4-FFF2-40B4-BE49-F238E27FC236}">
                <a16:creationId xmlns:a16="http://schemas.microsoft.com/office/drawing/2014/main" id="{EB482FB4-F3E7-4789-AB1F-61FD480489A7}"/>
              </a:ext>
            </a:extLst>
          </p:cNvPr>
          <p:cNvSpPr txBox="1">
            <a:spLocks/>
          </p:cNvSpPr>
          <p:nvPr/>
        </p:nvSpPr>
        <p:spPr>
          <a:xfrm>
            <a:off x="9704869"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975" b="0" i="0" u="none" strike="noStrike" kern="1200" cap="none" spc="0" normalizeH="0" baseline="0" noProof="0" dirty="0">
                <a:ln>
                  <a:noFill/>
                </a:ln>
                <a:solidFill>
                  <a:srgbClr val="FFFFFF"/>
                </a:solidFill>
                <a:effectLst/>
                <a:uLnTx/>
                <a:uFillTx/>
                <a:latin typeface="Verdana"/>
                <a:ea typeface="+mn-ea"/>
                <a:cs typeface="+mn-cs"/>
              </a:rPr>
              <a:t>Business &amp; IT </a:t>
            </a:r>
            <a:r>
              <a:rPr kumimoji="0" lang="en-US" sz="894" b="0" i="0" u="none" strike="noStrike" kern="1200" cap="none" spc="0" normalizeH="0" baseline="0" noProof="0" dirty="0">
                <a:ln>
                  <a:noFill/>
                </a:ln>
                <a:solidFill>
                  <a:srgbClr val="FFFFFF"/>
                </a:solidFill>
                <a:effectLst/>
                <a:uLnTx/>
                <a:uFillTx/>
                <a:latin typeface="Verdana"/>
                <a:ea typeface="+mn-ea"/>
                <a:cs typeface="+mn-cs"/>
              </a:rPr>
              <a:t>Transformation</a:t>
            </a:r>
            <a:r>
              <a:rPr kumimoji="0" lang="en-US" sz="975" b="0" i="0" u="none" strike="noStrike" kern="1200" cap="none" spc="0" normalizeH="0" baseline="0" noProof="0" dirty="0">
                <a:ln>
                  <a:noFill/>
                </a:ln>
                <a:solidFill>
                  <a:srgbClr val="FFFFFF"/>
                </a:solidFill>
                <a:effectLst/>
                <a:uLnTx/>
                <a:uFillTx/>
                <a:latin typeface="Verdana"/>
                <a:ea typeface="+mn-ea"/>
                <a:cs typeface="+mn-cs"/>
              </a:rPr>
              <a:t> - Insurance (B&amp;ITT)</a:t>
            </a:r>
            <a:endParaRPr kumimoji="0" lang="pt-PT" sz="975" b="0" i="0" u="none" strike="noStrike" kern="1200" cap="none" spc="0" normalizeH="0" baseline="0" noProof="0" dirty="0">
              <a:ln>
                <a:noFill/>
              </a:ln>
              <a:solidFill>
                <a:srgbClr val="FFFFFF"/>
              </a:solidFill>
              <a:effectLst/>
              <a:uLnTx/>
              <a:uFillTx/>
              <a:latin typeface="Verdana"/>
              <a:ea typeface="+mn-ea"/>
              <a:cs typeface="+mn-cs"/>
            </a:endParaRPr>
          </a:p>
        </p:txBody>
      </p:sp>
      <p:sp>
        <p:nvSpPr>
          <p:cNvPr id="71" name="Text Placeholder 53">
            <a:extLst>
              <a:ext uri="{FF2B5EF4-FFF2-40B4-BE49-F238E27FC236}">
                <a16:creationId xmlns:a16="http://schemas.microsoft.com/office/drawing/2014/main" id="{B381AF7E-E2EF-45EC-A796-E48D60A5BD42}"/>
              </a:ext>
            </a:extLst>
          </p:cNvPr>
          <p:cNvSpPr txBox="1">
            <a:spLocks/>
          </p:cNvSpPr>
          <p:nvPr/>
        </p:nvSpPr>
        <p:spPr>
          <a:xfrm>
            <a:off x="1408784"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Ramana Bhandaru</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Vaibhav Shringarpure</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Jane Viegas</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tab pos="147042" algn="l"/>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Mayuri Chande</a:t>
            </a:r>
          </a:p>
        </p:txBody>
      </p:sp>
      <p:sp>
        <p:nvSpPr>
          <p:cNvPr id="72" name="Text Placeholder 54">
            <a:extLst>
              <a:ext uri="{FF2B5EF4-FFF2-40B4-BE49-F238E27FC236}">
                <a16:creationId xmlns:a16="http://schemas.microsoft.com/office/drawing/2014/main" id="{CFEE2F2B-C0AC-4233-BD61-A582DD47325E}"/>
              </a:ext>
            </a:extLst>
          </p:cNvPr>
          <p:cNvSpPr txBox="1">
            <a:spLocks/>
          </p:cNvSpPr>
          <p:nvPr/>
        </p:nvSpPr>
        <p:spPr>
          <a:xfrm>
            <a:off x="3337728"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Vikrant </a:t>
            </a:r>
            <a:r>
              <a:rPr kumimoji="0" lang="en-US" sz="1138" b="0" i="0" u="none" strike="noStrike" kern="1200" cap="none" spc="0" normalizeH="0" baseline="0" noProof="0" dirty="0" err="1">
                <a:ln>
                  <a:noFill/>
                </a:ln>
                <a:solidFill>
                  <a:prstClr val="black"/>
                </a:solidFill>
                <a:effectLst/>
                <a:uLnTx/>
                <a:uFillTx/>
                <a:latin typeface="Verdana"/>
                <a:ea typeface="+mn-ea"/>
                <a:cs typeface="+mn-cs"/>
              </a:rPr>
              <a:t>Karnick</a:t>
            </a:r>
            <a:endParaRPr kumimoji="0" lang="en-US" sz="1138" b="0" i="0" u="none" strike="noStrike" kern="1200" cap="none" spc="0" normalizeH="0" baseline="0" noProof="0" dirty="0">
              <a:ln>
                <a:noFill/>
              </a:ln>
              <a:solidFill>
                <a:prstClr val="black"/>
              </a:solidFill>
              <a:effectLst/>
              <a:uLnTx/>
              <a:uFillTx/>
              <a:latin typeface="Verdana"/>
              <a:ea typeface="+mn-ea"/>
              <a:cs typeface="+mn-cs"/>
            </a:endParaRP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Rene Claudio</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Carolina Ortiz</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Sakti Dash</a:t>
            </a:r>
          </a:p>
        </p:txBody>
      </p:sp>
      <p:sp>
        <p:nvSpPr>
          <p:cNvPr id="73" name="Text Placeholder 55">
            <a:extLst>
              <a:ext uri="{FF2B5EF4-FFF2-40B4-BE49-F238E27FC236}">
                <a16:creationId xmlns:a16="http://schemas.microsoft.com/office/drawing/2014/main" id="{2490ED01-BBF4-4534-BC78-234CA59A4782}"/>
              </a:ext>
            </a:extLst>
          </p:cNvPr>
          <p:cNvSpPr txBox="1">
            <a:spLocks/>
          </p:cNvSpPr>
          <p:nvPr/>
        </p:nvSpPr>
        <p:spPr>
          <a:xfrm>
            <a:off x="5286045"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Jeroen Holscher</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Lakshmanan Sundaram</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Jane Viegas</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Heerr Jashnani</a:t>
            </a:r>
          </a:p>
        </p:txBody>
      </p:sp>
      <p:sp>
        <p:nvSpPr>
          <p:cNvPr id="74" name="Text Placeholder 56">
            <a:extLst>
              <a:ext uri="{FF2B5EF4-FFF2-40B4-BE49-F238E27FC236}">
                <a16:creationId xmlns:a16="http://schemas.microsoft.com/office/drawing/2014/main" id="{67D0B6C8-3FAB-4C9A-849C-9BA2E2856233}"/>
              </a:ext>
            </a:extLst>
          </p:cNvPr>
          <p:cNvSpPr txBox="1">
            <a:spLocks/>
          </p:cNvSpPr>
          <p:nvPr/>
        </p:nvSpPr>
        <p:spPr>
          <a:xfrm>
            <a:off x="7222576"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Nilesh Vaidya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Eric Anklesaria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Michael Nardi</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Heerr Jashnani</a:t>
            </a:r>
          </a:p>
        </p:txBody>
      </p:sp>
      <p:sp>
        <p:nvSpPr>
          <p:cNvPr id="75" name="Text Placeholder 57">
            <a:extLst>
              <a:ext uri="{FF2B5EF4-FFF2-40B4-BE49-F238E27FC236}">
                <a16:creationId xmlns:a16="http://schemas.microsoft.com/office/drawing/2014/main" id="{32A1182A-5A8F-41C4-B8F2-95E010CBB41A}"/>
              </a:ext>
            </a:extLst>
          </p:cNvPr>
          <p:cNvSpPr txBox="1">
            <a:spLocks/>
          </p:cNvSpPr>
          <p:nvPr/>
        </p:nvSpPr>
        <p:spPr>
          <a:xfrm>
            <a:off x="9165000" y="2832589"/>
            <a:ext cx="1657955" cy="2833655"/>
          </a:xfrm>
          <a:prstGeom prst="rect">
            <a:avLst/>
          </a:prstGeom>
        </p:spPr>
        <p:txBody>
          <a:bodyPr vert="horz" lIns="74295" tIns="37148" rIns="74295" bIns="37148" rtlCol="0">
            <a:noAutofit/>
          </a:bodyPr>
          <a:lstStyle/>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Global Lead – Nilesh Vaidya</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Lead – Andrew Hood</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HR – Pijush Chatterjee</a:t>
            </a:r>
          </a:p>
          <a:p>
            <a:pPr marL="140593" marR="0" lvl="0" indent="-140593" algn="l" defTabSz="742950" rtl="0" eaLnBrk="1" fontAlgn="auto" latinLnBrk="0" hangingPunct="1">
              <a:lnSpc>
                <a:spcPct val="90000"/>
              </a:lnSpc>
              <a:spcBef>
                <a:spcPts val="813"/>
              </a:spcBef>
              <a:spcAft>
                <a:spcPts val="0"/>
              </a:spcAft>
              <a:buClr>
                <a:srgbClr val="0070AD"/>
              </a:buClr>
              <a:buSzTx/>
              <a:buFont typeface="Arial" panose="020B0604020202020204" pitchFamily="34" charset="0"/>
              <a:buChar char="•"/>
              <a:tabLst/>
              <a:defRPr/>
            </a:pPr>
            <a:r>
              <a:rPr kumimoji="0" lang="en-US" sz="1138" b="0" i="0" u="none" strike="noStrike" kern="1200" cap="none" spc="0" normalizeH="0" baseline="0" noProof="0" dirty="0">
                <a:ln>
                  <a:noFill/>
                </a:ln>
                <a:solidFill>
                  <a:prstClr val="black"/>
                </a:solidFill>
                <a:effectLst/>
                <a:uLnTx/>
                <a:uFillTx/>
                <a:latin typeface="Verdana"/>
                <a:ea typeface="+mn-ea"/>
                <a:cs typeface="+mn-cs"/>
              </a:rPr>
              <a:t>NA Staffing – </a:t>
            </a:r>
            <a:r>
              <a:rPr kumimoji="0" lang="en-US" sz="1138" b="0" i="0" u="none" strike="noStrike" kern="1200" cap="none" spc="0" normalizeH="0" baseline="0" noProof="0">
                <a:ln>
                  <a:noFill/>
                </a:ln>
                <a:solidFill>
                  <a:prstClr val="black"/>
                </a:solidFill>
                <a:effectLst/>
                <a:uLnTx/>
                <a:uFillTx/>
                <a:latin typeface="Verdana"/>
                <a:ea typeface="+mn-ea"/>
                <a:cs typeface="+mn-cs"/>
              </a:rPr>
              <a:t>Dinesh Nigam</a:t>
            </a:r>
            <a:endParaRPr kumimoji="0" lang="en-US" sz="1138" b="0" i="0" u="none" strike="noStrike" kern="1200" cap="none" spc="0" normalizeH="0" baseline="0" noProof="0" dirty="0">
              <a:ln>
                <a:noFill/>
              </a:ln>
              <a:solidFill>
                <a:prstClr val="black"/>
              </a:solidFill>
              <a:effectLst/>
              <a:uLnTx/>
              <a:uFillTx/>
              <a:latin typeface="Verdana"/>
              <a:ea typeface="+mn-ea"/>
              <a:cs typeface="+mn-cs"/>
            </a:endParaRPr>
          </a:p>
        </p:txBody>
      </p:sp>
      <p:sp>
        <p:nvSpPr>
          <p:cNvPr id="76" name="Text Placeholder 49">
            <a:extLst>
              <a:ext uri="{FF2B5EF4-FFF2-40B4-BE49-F238E27FC236}">
                <a16:creationId xmlns:a16="http://schemas.microsoft.com/office/drawing/2014/main" id="{DF8B7F35-0F7B-446E-8B36-6743367C0AA4}"/>
              </a:ext>
            </a:extLst>
          </p:cNvPr>
          <p:cNvSpPr txBox="1">
            <a:spLocks/>
          </p:cNvSpPr>
          <p:nvPr/>
        </p:nvSpPr>
        <p:spPr>
          <a:xfrm>
            <a:off x="3891076" y="2318163"/>
            <a:ext cx="1045176" cy="354868"/>
          </a:xfrm>
          <a:prstGeom prst="rect">
            <a:avLst/>
          </a:prstGeom>
        </p:spPr>
        <p:txBody>
          <a:bodyPr vert="horz" lIns="74295" tIns="37148" rIns="74295" bIns="37148" rtlCol="0" anchor="ctr">
            <a:noAutofit/>
          </a:bodyPr>
          <a:lstStyle/>
          <a:p>
            <a:pPr marL="0" marR="0" lvl="0" indent="0" algn="l" defTabSz="742950" rtl="0" eaLnBrk="1" fontAlgn="auto" latinLnBrk="0" hangingPunct="1">
              <a:lnSpc>
                <a:spcPct val="85000"/>
              </a:lnSpc>
              <a:spcBef>
                <a:spcPts val="488"/>
              </a:spcBef>
              <a:spcAft>
                <a:spcPts val="0"/>
              </a:spcAft>
              <a:buClrTx/>
              <a:buSzTx/>
              <a:buFontTx/>
              <a:buNone/>
              <a:tabLst/>
              <a:defRPr/>
            </a:pPr>
            <a:r>
              <a:rPr kumimoji="0" lang="en-US" sz="1138" b="0" i="0" u="none" strike="noStrike" kern="1200" cap="none" spc="0" normalizeH="0" baseline="0" noProof="0" dirty="0">
                <a:ln>
                  <a:noFill/>
                </a:ln>
                <a:solidFill>
                  <a:srgbClr val="FFFFFF"/>
                </a:solidFill>
                <a:effectLst/>
                <a:uLnTx/>
                <a:uFillTx/>
                <a:latin typeface="Verdana"/>
                <a:ea typeface="+mn-ea"/>
                <a:cs typeface="+mn-cs"/>
              </a:rPr>
              <a:t>Digital (DGTL)</a:t>
            </a:r>
            <a:endParaRPr kumimoji="0" lang="pt-PT" sz="1138" b="0" i="0" u="none" strike="noStrike" kern="1200" cap="none" spc="0" normalizeH="0" baseline="0" noProof="0" dirty="0">
              <a:ln>
                <a:noFill/>
              </a:ln>
              <a:solidFill>
                <a:srgbClr val="FFFFFF"/>
              </a:solidFill>
              <a:effectLst/>
              <a:uLnTx/>
              <a:uFillTx/>
              <a:latin typeface="Verdana"/>
              <a:ea typeface="+mn-ea"/>
              <a:cs typeface="+mn-cs"/>
            </a:endParaRPr>
          </a:p>
        </p:txBody>
      </p:sp>
    </p:spTree>
    <p:extLst>
      <p:ext uri="{BB962C8B-B14F-4D97-AF65-F5344CB8AC3E}">
        <p14:creationId xmlns:p14="http://schemas.microsoft.com/office/powerpoint/2010/main" val="11952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9">
            <a:extLst>
              <a:ext uri="{FF2B5EF4-FFF2-40B4-BE49-F238E27FC236}">
                <a16:creationId xmlns:a16="http://schemas.microsoft.com/office/drawing/2014/main" id="{69E82C6F-7C38-4317-9AF0-060D11CAD2FA}"/>
              </a:ext>
            </a:extLst>
          </p:cNvPr>
          <p:cNvSpPr>
            <a:spLocks/>
          </p:cNvSpPr>
          <p:nvPr/>
        </p:nvSpPr>
        <p:spPr bwMode="auto">
          <a:xfrm flipH="1" flipV="1">
            <a:off x="7913053" y="2441802"/>
            <a:ext cx="4295996" cy="4416198"/>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pic>
        <p:nvPicPr>
          <p:cNvPr id="19" name="Graphic 11">
            <a:extLst>
              <a:ext uri="{FF2B5EF4-FFF2-40B4-BE49-F238E27FC236}">
                <a16:creationId xmlns:a16="http://schemas.microsoft.com/office/drawing/2014/main" id="{56B6D783-ED7F-4EE1-B886-3027FC43B86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25000"/>
          <a:stretch>
            <a:fillRect/>
          </a:stretch>
        </p:blipFill>
        <p:spPr>
          <a:xfrm>
            <a:off x="-1658" y="2153802"/>
            <a:ext cx="6975326" cy="4704198"/>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5" name="Freeform 9"/>
          <p:cNvSpPr>
            <a:spLocks/>
          </p:cNvSpPr>
          <p:nvPr/>
        </p:nvSpPr>
        <p:spPr bwMode="auto">
          <a:xfrm>
            <a:off x="0" y="-7520"/>
            <a:ext cx="3556168" cy="192452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rgbClr val="FF304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Title 2"/>
          <p:cNvSpPr txBox="1">
            <a:spLocks/>
          </p:cNvSpPr>
          <p:nvPr/>
        </p:nvSpPr>
        <p:spPr>
          <a:xfrm>
            <a:off x="193692" y="405000"/>
            <a:ext cx="3148180" cy="901539"/>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US" sz="4000" dirty="0">
                <a:solidFill>
                  <a:schemeClr val="bg1"/>
                </a:solidFill>
              </a:rPr>
              <a:t>Our Motto</a:t>
            </a:r>
            <a:endParaRPr lang="en-US" sz="3200" dirty="0">
              <a:solidFill>
                <a:schemeClr val="bg1"/>
              </a:solidFill>
            </a:endParaRPr>
          </a:p>
        </p:txBody>
      </p:sp>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l="26213" r="22590"/>
          <a:stretch/>
        </p:blipFill>
        <p:spPr>
          <a:xfrm>
            <a:off x="1299564" y="-622772"/>
            <a:ext cx="6807071" cy="7480772"/>
          </a:xfrm>
          <a:prstGeom prst="rect">
            <a:avLst/>
          </a:prstGeom>
        </p:spPr>
      </p:pic>
      <p:sp>
        <p:nvSpPr>
          <p:cNvPr id="10" name="TextBox 9"/>
          <p:cNvSpPr txBox="1"/>
          <p:nvPr/>
        </p:nvSpPr>
        <p:spPr>
          <a:xfrm>
            <a:off x="8256000" y="4181132"/>
            <a:ext cx="4085365" cy="2031325"/>
          </a:xfrm>
          <a:prstGeom prst="rect">
            <a:avLst/>
          </a:prstGeom>
          <a:noFill/>
        </p:spPr>
        <p:txBody>
          <a:bodyPr wrap="square" rtlCol="0">
            <a:spAutoFit/>
          </a:bodyPr>
          <a:lstStyle/>
          <a:p>
            <a:pPr algn="ctr"/>
            <a:r>
              <a:rPr lang="en-US" dirty="0">
                <a:solidFill>
                  <a:schemeClr val="bg1"/>
                </a:solidFill>
              </a:rPr>
              <a:t>“It is the quality of </a:t>
            </a:r>
          </a:p>
          <a:p>
            <a:pPr algn="ctr"/>
            <a:r>
              <a:rPr lang="en-US" b="1" dirty="0">
                <a:solidFill>
                  <a:schemeClr val="bg1"/>
                </a:solidFill>
              </a:rPr>
              <a:t>our people</a:t>
            </a:r>
            <a:r>
              <a:rPr lang="en-US" dirty="0">
                <a:solidFill>
                  <a:schemeClr val="bg1"/>
                </a:solidFill>
              </a:rPr>
              <a:t>, </a:t>
            </a:r>
          </a:p>
          <a:p>
            <a:pPr algn="ctr"/>
            <a:r>
              <a:rPr lang="en-US" dirty="0">
                <a:solidFill>
                  <a:schemeClr val="bg1"/>
                </a:solidFill>
              </a:rPr>
              <a:t>and their capacity to </a:t>
            </a:r>
            <a:r>
              <a:rPr lang="en-US" b="1" dirty="0">
                <a:solidFill>
                  <a:schemeClr val="bg1"/>
                </a:solidFill>
              </a:rPr>
              <a:t>deliver</a:t>
            </a:r>
            <a:r>
              <a:rPr lang="en-US" dirty="0">
                <a:solidFill>
                  <a:schemeClr val="bg1"/>
                </a:solidFill>
              </a:rPr>
              <a:t> </a:t>
            </a:r>
            <a:br>
              <a:rPr lang="en-US" dirty="0">
                <a:solidFill>
                  <a:schemeClr val="bg1"/>
                </a:solidFill>
              </a:rPr>
            </a:br>
            <a:r>
              <a:rPr lang="en-US" dirty="0">
                <a:solidFill>
                  <a:schemeClr val="bg1"/>
                </a:solidFill>
              </a:rPr>
              <a:t>solutions that fit,</a:t>
            </a:r>
            <a:br>
              <a:rPr lang="en-US" dirty="0">
                <a:solidFill>
                  <a:schemeClr val="bg1"/>
                </a:solidFill>
              </a:rPr>
            </a:br>
            <a:r>
              <a:rPr lang="en-US" dirty="0">
                <a:solidFill>
                  <a:schemeClr val="bg1"/>
                </a:solidFill>
              </a:rPr>
              <a:t> </a:t>
            </a:r>
            <a:r>
              <a:rPr lang="en-US" b="1" dirty="0">
                <a:solidFill>
                  <a:schemeClr val="bg1"/>
                </a:solidFill>
              </a:rPr>
              <a:t>with you and for you</a:t>
            </a:r>
            <a:r>
              <a:rPr lang="en-US" dirty="0">
                <a:solidFill>
                  <a:schemeClr val="bg1"/>
                </a:solidFill>
              </a:rPr>
              <a:t>, that drive real </a:t>
            </a:r>
          </a:p>
          <a:p>
            <a:pPr algn="ctr"/>
            <a:r>
              <a:rPr lang="en-US" b="1" dirty="0">
                <a:solidFill>
                  <a:schemeClr val="bg1"/>
                </a:solidFill>
              </a:rPr>
              <a:t>business results.</a:t>
            </a:r>
            <a:r>
              <a:rPr lang="en-US" dirty="0">
                <a:solidFill>
                  <a:schemeClr val="bg1"/>
                </a:solidFill>
              </a:rPr>
              <a:t>”</a:t>
            </a:r>
          </a:p>
        </p:txBody>
      </p:sp>
      <p:pic>
        <p:nvPicPr>
          <p:cNvPr id="17" name="Image 11">
            <a:extLst>
              <a:ext uri="{FF2B5EF4-FFF2-40B4-BE49-F238E27FC236}">
                <a16:creationId xmlns:a16="http://schemas.microsoft.com/office/drawing/2014/main" id="{5B8346DF-E48A-4142-AD09-75107726992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48050"/>
          <a:stretch/>
        </p:blipFill>
        <p:spPr>
          <a:xfrm>
            <a:off x="6133828" y="243111"/>
            <a:ext cx="3888000" cy="585560"/>
          </a:xfrm>
          <a:prstGeom prst="rect">
            <a:avLst/>
          </a:prstGeom>
        </p:spPr>
      </p:pic>
      <p:pic>
        <p:nvPicPr>
          <p:cNvPr id="18" name="Image 17">
            <a:extLst>
              <a:ext uri="{FF2B5EF4-FFF2-40B4-BE49-F238E27FC236}">
                <a16:creationId xmlns:a16="http://schemas.microsoft.com/office/drawing/2014/main" id="{705E4120-5E8F-4B9C-9E5C-9981CAF3C01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51984"/>
          <a:stretch/>
        </p:blipFill>
        <p:spPr>
          <a:xfrm>
            <a:off x="6973668" y="801831"/>
            <a:ext cx="3593630" cy="585560"/>
          </a:xfrm>
          <a:prstGeom prst="rect">
            <a:avLst/>
          </a:prstGeom>
        </p:spPr>
      </p:pic>
    </p:spTree>
    <p:extLst>
      <p:ext uri="{BB962C8B-B14F-4D97-AF65-F5344CB8AC3E}">
        <p14:creationId xmlns:p14="http://schemas.microsoft.com/office/powerpoint/2010/main" val="2119705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5410200" y="1600200"/>
            <a:ext cx="6062670" cy="118220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800" b="1" i="0" u="none" strike="noStrike" kern="1200" cap="none" spc="0" normalizeH="0" baseline="0" noProof="0">
              <a:ln>
                <a:noFill/>
              </a:ln>
              <a:solidFill>
                <a:srgbClr val="0070AD"/>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p:cNvSpPr>
            <a:spLocks noGrp="1"/>
          </p:cNvSpPr>
          <p:nvPr>
            <p:ph type="ctrTitle" idx="4294967295"/>
          </p:nvPr>
        </p:nvSpPr>
        <p:spPr>
          <a:xfrm>
            <a:off x="5010727" y="100156"/>
            <a:ext cx="1679575" cy="367291"/>
          </a:xfrm>
        </p:spPr>
        <p:txBody>
          <a:bodyPr>
            <a:normAutofit fontScale="90000"/>
          </a:bodyPr>
          <a:lstStyle/>
          <a:p>
            <a:r>
              <a:rPr lang="en-US" sz="3200">
                <a:solidFill>
                  <a:schemeClr val="accent1"/>
                </a:solidFill>
                <a:latin typeface="Verdana"/>
                <a:ea typeface="Segoe UI Black"/>
                <a:cs typeface="Segoe UI Black"/>
              </a:rPr>
              <a:t>FS SBU</a:t>
            </a:r>
          </a:p>
        </p:txBody>
      </p:sp>
      <p:pic>
        <p:nvPicPr>
          <p:cNvPr id="6" name="CapgeminiFinancialServices-ALeaderforLeaders">
            <a:hlinkClick r:id="" action="ppaction://media"/>
            <a:extLst>
              <a:ext uri="{FF2B5EF4-FFF2-40B4-BE49-F238E27FC236}">
                <a16:creationId xmlns:a16="http://schemas.microsoft.com/office/drawing/2014/main" id="{33FC4CB1-2148-496B-9E15-749446AD94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836864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reeform: Shape 8">
            <a:extLst>
              <a:ext uri="{FF2B5EF4-FFF2-40B4-BE49-F238E27FC236}">
                <a16:creationId xmlns:a16="http://schemas.microsoft.com/office/drawing/2014/main" id="{45848EA7-8D7C-4A7B-9182-7C1202EDBFB1}"/>
              </a:ext>
            </a:extLst>
          </p:cNvPr>
          <p:cNvSpPr/>
          <p:nvPr/>
        </p:nvSpPr>
        <p:spPr>
          <a:xfrm flipH="1">
            <a:off x="-1" y="1019130"/>
            <a:ext cx="4672077" cy="5865465"/>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88D5E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1" name="Oval 20">
            <a:extLst>
              <a:ext uri="{FF2B5EF4-FFF2-40B4-BE49-F238E27FC236}">
                <a16:creationId xmlns:a16="http://schemas.microsoft.com/office/drawing/2014/main" id="{EC8871E2-8418-4416-98A0-BDEAE49B61FA}"/>
              </a:ext>
            </a:extLst>
          </p:cNvPr>
          <p:cNvSpPr/>
          <p:nvPr/>
        </p:nvSpPr>
        <p:spPr>
          <a:xfrm>
            <a:off x="536531" y="2885537"/>
            <a:ext cx="1913301" cy="172126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p>
        </p:txBody>
      </p:sp>
      <p:sp>
        <p:nvSpPr>
          <p:cNvPr id="71" name="Rectangle 70">
            <a:extLst>
              <a:ext uri="{FF2B5EF4-FFF2-40B4-BE49-F238E27FC236}">
                <a16:creationId xmlns:a16="http://schemas.microsoft.com/office/drawing/2014/main" id="{DE9C9065-1BC3-4293-96B3-634195754A21}"/>
              </a:ext>
            </a:extLst>
          </p:cNvPr>
          <p:cNvSpPr/>
          <p:nvPr/>
        </p:nvSpPr>
        <p:spPr>
          <a:xfrm>
            <a:off x="8200591" y="2126844"/>
            <a:ext cx="3415335" cy="869495"/>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61" name="Straight Connector 60">
            <a:extLst>
              <a:ext uri="{FF2B5EF4-FFF2-40B4-BE49-F238E27FC236}">
                <a16:creationId xmlns:a16="http://schemas.microsoft.com/office/drawing/2014/main" id="{378F1B3D-B355-4546-B934-DAE265B91641}"/>
              </a:ext>
            </a:extLst>
          </p:cNvPr>
          <p:cNvCxnSpPr>
            <a:cxnSpLocks/>
          </p:cNvCxnSpPr>
          <p:nvPr/>
        </p:nvCxnSpPr>
        <p:spPr>
          <a:xfrm>
            <a:off x="4244613" y="2000658"/>
            <a:ext cx="341533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C1A8C2D-9C8D-4848-AB20-DF6FBDED9E12}"/>
              </a:ext>
            </a:extLst>
          </p:cNvPr>
          <p:cNvSpPr/>
          <p:nvPr/>
        </p:nvSpPr>
        <p:spPr>
          <a:xfrm>
            <a:off x="4244613" y="2126844"/>
            <a:ext cx="3415335" cy="869495"/>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 name="Group 2"/>
          <p:cNvGrpSpPr/>
          <p:nvPr/>
        </p:nvGrpSpPr>
        <p:grpSpPr>
          <a:xfrm>
            <a:off x="4281799" y="6033500"/>
            <a:ext cx="8366200" cy="604989"/>
            <a:chOff x="6522382" y="6021000"/>
            <a:chExt cx="4689809" cy="604989"/>
          </a:xfrm>
          <a:noFill/>
        </p:grpSpPr>
        <p:sp>
          <p:nvSpPr>
            <p:cNvPr id="39" name="Round Single Corner Rectangle 38"/>
            <p:cNvSpPr/>
            <p:nvPr/>
          </p:nvSpPr>
          <p:spPr>
            <a:xfrm flipV="1">
              <a:off x="6892191" y="6021000"/>
              <a:ext cx="4320000" cy="432000"/>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err="1">
                <a:solidFill>
                  <a:schemeClr val="tx2">
                    <a:lumMod val="50000"/>
                  </a:schemeClr>
                </a:solidFill>
              </a:endParaRPr>
            </a:p>
          </p:txBody>
        </p:sp>
        <p:sp>
          <p:nvSpPr>
            <p:cNvPr id="40" name="Rectangle 39"/>
            <p:cNvSpPr/>
            <p:nvPr/>
          </p:nvSpPr>
          <p:spPr>
            <a:xfrm>
              <a:off x="6522382" y="6287435"/>
              <a:ext cx="4217628" cy="338554"/>
            </a:xfrm>
            <a:prstGeom prst="rect">
              <a:avLst/>
            </a:prstGeom>
            <a:grpFill/>
          </p:spPr>
          <p:txBody>
            <a:bodyPr wrap="square">
              <a:spAutoFit/>
            </a:bodyPr>
            <a:lstStyle/>
            <a:p>
              <a:pPr algn="ctr">
                <a:buClr>
                  <a:srgbClr val="BDBD00"/>
                </a:buClr>
              </a:pPr>
              <a:r>
                <a:rPr lang="en-US" sz="1600" b="1" kern="0" dirty="0">
                  <a:cs typeface="Verdana"/>
                </a:rPr>
                <a:t>Consulting   ●   Technology   ●  Outsourcing</a:t>
              </a:r>
            </a:p>
          </p:txBody>
        </p:sp>
      </p:grpSp>
      <p:sp>
        <p:nvSpPr>
          <p:cNvPr id="43" name="Rectangle 42"/>
          <p:cNvSpPr/>
          <p:nvPr/>
        </p:nvSpPr>
        <p:spPr>
          <a:xfrm>
            <a:off x="4539973" y="2403106"/>
            <a:ext cx="2911721" cy="338554"/>
          </a:xfrm>
          <a:prstGeom prst="rect">
            <a:avLst/>
          </a:prstGeom>
        </p:spPr>
        <p:txBody>
          <a:bodyPr wrap="square">
            <a:spAutoFit/>
          </a:bodyPr>
          <a:lstStyle/>
          <a:p>
            <a:pPr algn="ctr">
              <a:buClr>
                <a:srgbClr val="BDBD00"/>
              </a:buClr>
            </a:pPr>
            <a:r>
              <a:rPr lang="en-US" sz="1600" b="1" kern="0" dirty="0">
                <a:solidFill>
                  <a:schemeClr val="bg1"/>
                </a:solidFill>
                <a:cs typeface="Verdana"/>
              </a:rPr>
              <a:t>Retail Banking </a:t>
            </a:r>
          </a:p>
        </p:txBody>
      </p:sp>
      <p:sp>
        <p:nvSpPr>
          <p:cNvPr id="59" name="Rectangle 58"/>
          <p:cNvSpPr/>
          <p:nvPr/>
        </p:nvSpPr>
        <p:spPr>
          <a:xfrm>
            <a:off x="8603908" y="2308664"/>
            <a:ext cx="2554754" cy="584775"/>
          </a:xfrm>
          <a:prstGeom prst="rect">
            <a:avLst/>
          </a:prstGeom>
        </p:spPr>
        <p:txBody>
          <a:bodyPr wrap="square">
            <a:spAutoFit/>
          </a:bodyPr>
          <a:lstStyle/>
          <a:p>
            <a:pPr algn="ctr">
              <a:buClr>
                <a:srgbClr val="BDBD00"/>
              </a:buClr>
            </a:pPr>
            <a:r>
              <a:rPr lang="en-US" sz="1600" b="1" kern="0" dirty="0">
                <a:solidFill>
                  <a:schemeClr val="bg1"/>
                </a:solidFill>
                <a:cs typeface="Verdana"/>
              </a:rPr>
              <a:t>Property &amp; Casualty Insurance</a:t>
            </a:r>
          </a:p>
        </p:txBody>
      </p:sp>
      <p:sp>
        <p:nvSpPr>
          <p:cNvPr id="73" name="Title 1"/>
          <p:cNvSpPr txBox="1">
            <a:spLocks/>
          </p:cNvSpPr>
          <p:nvPr/>
        </p:nvSpPr>
        <p:spPr>
          <a:xfrm>
            <a:off x="192000" y="-111415"/>
            <a:ext cx="10760499" cy="1104900"/>
          </a:xfrm>
          <a:prstGeom prst="rect">
            <a:avLst/>
          </a:prstGeom>
        </p:spPr>
        <p:txBody>
          <a:bodyPr anchor="ctr"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lvl="0">
              <a:lnSpc>
                <a:spcPct val="110000"/>
              </a:lnSpc>
              <a:spcBef>
                <a:spcPts val="0"/>
              </a:spcBef>
              <a:defRPr/>
            </a:pPr>
            <a:r>
              <a:rPr lang="pt-PT" sz="2400" b="1" kern="0" dirty="0">
                <a:ea typeface="Segoe UI" panose="020B0502040204020203" pitchFamily="34" charset="0"/>
                <a:cs typeface="Arial" panose="020B0604020202020204" pitchFamily="34" charset="0"/>
              </a:rPr>
              <a:t>Capgemini covers the full spectrum of Financial Services</a:t>
            </a:r>
          </a:p>
        </p:txBody>
      </p:sp>
      <p:sp>
        <p:nvSpPr>
          <p:cNvPr id="95" name="Oval 20">
            <a:extLst>
              <a:ext uri="{FF2B5EF4-FFF2-40B4-BE49-F238E27FC236}">
                <a16:creationId xmlns:a16="http://schemas.microsoft.com/office/drawing/2014/main" id="{0DB02A2A-B3FE-4F1B-AB88-3AFB491D81F9}"/>
              </a:ext>
            </a:extLst>
          </p:cNvPr>
          <p:cNvSpPr/>
          <p:nvPr/>
        </p:nvSpPr>
        <p:spPr>
          <a:xfrm rot="7331679">
            <a:off x="4531010" y="3956155"/>
            <a:ext cx="114395" cy="1080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98" name="Oval 20">
            <a:extLst>
              <a:ext uri="{FF2B5EF4-FFF2-40B4-BE49-F238E27FC236}">
                <a16:creationId xmlns:a16="http://schemas.microsoft.com/office/drawing/2014/main" id="{0DB02A2A-B3FE-4F1B-AB88-3AFB491D81F9}"/>
              </a:ext>
            </a:extLst>
          </p:cNvPr>
          <p:cNvSpPr/>
          <p:nvPr/>
        </p:nvSpPr>
        <p:spPr>
          <a:xfrm rot="7331679">
            <a:off x="8622918" y="3143367"/>
            <a:ext cx="114395" cy="1080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99" name="Oval 20">
            <a:extLst>
              <a:ext uri="{FF2B5EF4-FFF2-40B4-BE49-F238E27FC236}">
                <a16:creationId xmlns:a16="http://schemas.microsoft.com/office/drawing/2014/main" id="{0DB02A2A-B3FE-4F1B-AB88-3AFB491D81F9}"/>
              </a:ext>
            </a:extLst>
          </p:cNvPr>
          <p:cNvSpPr/>
          <p:nvPr/>
        </p:nvSpPr>
        <p:spPr>
          <a:xfrm rot="7331679">
            <a:off x="8635545" y="3873761"/>
            <a:ext cx="114395" cy="1080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41" name="Oval 20">
            <a:extLst>
              <a:ext uri="{FF2B5EF4-FFF2-40B4-BE49-F238E27FC236}">
                <a16:creationId xmlns:a16="http://schemas.microsoft.com/office/drawing/2014/main" id="{70C1D7D2-A6A1-4A0D-91CF-3F8DE64C6A8D}"/>
              </a:ext>
            </a:extLst>
          </p:cNvPr>
          <p:cNvSpPr/>
          <p:nvPr/>
        </p:nvSpPr>
        <p:spPr>
          <a:xfrm rot="7331679">
            <a:off x="4522595" y="3225761"/>
            <a:ext cx="114395" cy="1080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42" name="Oval 20">
            <a:extLst>
              <a:ext uri="{FF2B5EF4-FFF2-40B4-BE49-F238E27FC236}">
                <a16:creationId xmlns:a16="http://schemas.microsoft.com/office/drawing/2014/main" id="{08CF91F5-1182-4C78-93AF-2BF8E1B3EF21}"/>
              </a:ext>
            </a:extLst>
          </p:cNvPr>
          <p:cNvSpPr/>
          <p:nvPr/>
        </p:nvSpPr>
        <p:spPr>
          <a:xfrm rot="7331679">
            <a:off x="4531010" y="4538802"/>
            <a:ext cx="114395" cy="1080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44" name="Rectangle 43">
            <a:extLst>
              <a:ext uri="{FF2B5EF4-FFF2-40B4-BE49-F238E27FC236}">
                <a16:creationId xmlns:a16="http://schemas.microsoft.com/office/drawing/2014/main" id="{FB0D8840-E392-42A2-A665-712D47A3E841}"/>
              </a:ext>
            </a:extLst>
          </p:cNvPr>
          <p:cNvSpPr/>
          <p:nvPr/>
        </p:nvSpPr>
        <p:spPr>
          <a:xfrm>
            <a:off x="5183646" y="1546323"/>
            <a:ext cx="2342413" cy="338554"/>
          </a:xfrm>
          <a:prstGeom prst="rect">
            <a:avLst/>
          </a:prstGeom>
        </p:spPr>
        <p:txBody>
          <a:bodyPr wrap="square">
            <a:spAutoFit/>
          </a:bodyPr>
          <a:lstStyle/>
          <a:p>
            <a:pPr>
              <a:buClr>
                <a:srgbClr val="BDBD00"/>
              </a:buClr>
            </a:pPr>
            <a:r>
              <a:rPr lang="en-US" sz="1600" b="1" kern="0" dirty="0">
                <a:solidFill>
                  <a:srgbClr val="FF0000"/>
                </a:solidFill>
                <a:cs typeface="Verdana"/>
              </a:rPr>
              <a:t>BANKING</a:t>
            </a:r>
          </a:p>
        </p:txBody>
      </p:sp>
      <p:sp>
        <p:nvSpPr>
          <p:cNvPr id="46" name="Rectangle 45">
            <a:extLst>
              <a:ext uri="{FF2B5EF4-FFF2-40B4-BE49-F238E27FC236}">
                <a16:creationId xmlns:a16="http://schemas.microsoft.com/office/drawing/2014/main" id="{86BE02F2-865F-41B1-8E2C-BB888F97696F}"/>
              </a:ext>
            </a:extLst>
          </p:cNvPr>
          <p:cNvSpPr/>
          <p:nvPr/>
        </p:nvSpPr>
        <p:spPr>
          <a:xfrm>
            <a:off x="9269700" y="1568990"/>
            <a:ext cx="2342413" cy="338554"/>
          </a:xfrm>
          <a:prstGeom prst="rect">
            <a:avLst/>
          </a:prstGeom>
        </p:spPr>
        <p:txBody>
          <a:bodyPr wrap="square">
            <a:spAutoFit/>
          </a:bodyPr>
          <a:lstStyle/>
          <a:p>
            <a:pPr>
              <a:buClr>
                <a:srgbClr val="BDBD00"/>
              </a:buClr>
            </a:pPr>
            <a:r>
              <a:rPr lang="en-US" sz="1600" b="1" kern="0" dirty="0">
                <a:solidFill>
                  <a:srgbClr val="0070AD"/>
                </a:solidFill>
                <a:cs typeface="Verdana"/>
              </a:rPr>
              <a:t>INSURANCE</a:t>
            </a:r>
          </a:p>
        </p:txBody>
      </p:sp>
      <p:cxnSp>
        <p:nvCxnSpPr>
          <p:cNvPr id="45" name="Straight Connector 44">
            <a:extLst>
              <a:ext uri="{FF2B5EF4-FFF2-40B4-BE49-F238E27FC236}">
                <a16:creationId xmlns:a16="http://schemas.microsoft.com/office/drawing/2014/main" id="{82751759-08F9-439B-9A94-2BB0D6D4ED75}"/>
              </a:ext>
            </a:extLst>
          </p:cNvPr>
          <p:cNvCxnSpPr>
            <a:cxnSpLocks/>
          </p:cNvCxnSpPr>
          <p:nvPr/>
        </p:nvCxnSpPr>
        <p:spPr>
          <a:xfrm>
            <a:off x="8152665" y="2001914"/>
            <a:ext cx="3415335"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grpSp>
        <p:nvGrpSpPr>
          <p:cNvPr id="51" name="Group 30">
            <a:extLst>
              <a:ext uri="{FF2B5EF4-FFF2-40B4-BE49-F238E27FC236}">
                <a16:creationId xmlns:a16="http://schemas.microsoft.com/office/drawing/2014/main" id="{FF8A8CFF-B0D6-4BCE-ABF8-09A57D59ACFF}"/>
              </a:ext>
            </a:extLst>
          </p:cNvPr>
          <p:cNvGrpSpPr>
            <a:grpSpLocks noChangeAspect="1"/>
          </p:cNvGrpSpPr>
          <p:nvPr/>
        </p:nvGrpSpPr>
        <p:grpSpPr bwMode="auto">
          <a:xfrm>
            <a:off x="3703970" y="1355905"/>
            <a:ext cx="1068386" cy="998769"/>
            <a:chOff x="-223" y="-210"/>
            <a:chExt cx="3852" cy="3601"/>
          </a:xfrm>
        </p:grpSpPr>
        <p:sp>
          <p:nvSpPr>
            <p:cNvPr id="52" name="Freeform 31">
              <a:extLst>
                <a:ext uri="{FF2B5EF4-FFF2-40B4-BE49-F238E27FC236}">
                  <a16:creationId xmlns:a16="http://schemas.microsoft.com/office/drawing/2014/main" id="{9A183A79-258E-4356-BC70-F1A13475F1C8}"/>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4" name="Freeform 32">
              <a:extLst>
                <a:ext uri="{FF2B5EF4-FFF2-40B4-BE49-F238E27FC236}">
                  <a16:creationId xmlns:a16="http://schemas.microsoft.com/office/drawing/2014/main" id="{D8EBEA39-A9BB-4B7C-9C43-2792D987BB2C}"/>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6" name="Freeform 33">
              <a:extLst>
                <a:ext uri="{FF2B5EF4-FFF2-40B4-BE49-F238E27FC236}">
                  <a16:creationId xmlns:a16="http://schemas.microsoft.com/office/drawing/2014/main" id="{2921B823-94A1-4D16-B5E0-B6AF3A2E9074}"/>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8" name="Freeform 34">
              <a:extLst>
                <a:ext uri="{FF2B5EF4-FFF2-40B4-BE49-F238E27FC236}">
                  <a16:creationId xmlns:a16="http://schemas.microsoft.com/office/drawing/2014/main" id="{8ACD135D-1AEA-4E19-960F-BB45262357C0}"/>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0" name="Freeform 35">
              <a:extLst>
                <a:ext uri="{FF2B5EF4-FFF2-40B4-BE49-F238E27FC236}">
                  <a16:creationId xmlns:a16="http://schemas.microsoft.com/office/drawing/2014/main" id="{656490CC-9EA2-48B8-82D1-50D1D7E46A36}"/>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65" name="Freeform 27">
            <a:extLst>
              <a:ext uri="{FF2B5EF4-FFF2-40B4-BE49-F238E27FC236}">
                <a16:creationId xmlns:a16="http://schemas.microsoft.com/office/drawing/2014/main" id="{745A8807-3941-4954-A301-F94BFBE22CEF}"/>
              </a:ext>
            </a:extLst>
          </p:cNvPr>
          <p:cNvSpPr>
            <a:spLocks/>
          </p:cNvSpPr>
          <p:nvPr/>
        </p:nvSpPr>
        <p:spPr bwMode="auto">
          <a:xfrm>
            <a:off x="8140203" y="1605615"/>
            <a:ext cx="742314" cy="461597"/>
          </a:xfrm>
          <a:custGeom>
            <a:avLst/>
            <a:gdLst>
              <a:gd name="T0" fmla="*/ 227 w 235"/>
              <a:gd name="T1" fmla="*/ 68 h 146"/>
              <a:gd name="T2" fmla="*/ 167 w 235"/>
              <a:gd name="T3" fmla="*/ 40 h 146"/>
              <a:gd name="T4" fmla="*/ 108 w 235"/>
              <a:gd name="T5" fmla="*/ 2 h 146"/>
              <a:gd name="T6" fmla="*/ 48 w 235"/>
              <a:gd name="T7" fmla="*/ 50 h 146"/>
              <a:gd name="T8" fmla="*/ 1 w 235"/>
              <a:gd name="T9" fmla="*/ 88 h 146"/>
              <a:gd name="T10" fmla="*/ 1 w 235"/>
              <a:gd name="T11" fmla="*/ 88 h 146"/>
              <a:gd name="T12" fmla="*/ 94 w 235"/>
              <a:gd name="T13" fmla="*/ 134 h 146"/>
              <a:gd name="T14" fmla="*/ 94 w 235"/>
              <a:gd name="T15" fmla="*/ 134 h 146"/>
              <a:gd name="T16" fmla="*/ 203 w 235"/>
              <a:gd name="T17" fmla="*/ 112 h 146"/>
              <a:gd name="T18" fmla="*/ 226 w 235"/>
              <a:gd name="T19" fmla="*/ 115 h 146"/>
              <a:gd name="T20" fmla="*/ 227 w 235"/>
              <a:gd name="T21"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46">
                <a:moveTo>
                  <a:pt x="227" y="68"/>
                </a:moveTo>
                <a:cubicBezTo>
                  <a:pt x="218" y="46"/>
                  <a:pt x="195" y="33"/>
                  <a:pt x="167" y="40"/>
                </a:cubicBezTo>
                <a:cubicBezTo>
                  <a:pt x="167" y="40"/>
                  <a:pt x="154" y="0"/>
                  <a:pt x="108" y="2"/>
                </a:cubicBezTo>
                <a:cubicBezTo>
                  <a:pt x="72" y="4"/>
                  <a:pt x="51" y="29"/>
                  <a:pt x="48" y="50"/>
                </a:cubicBezTo>
                <a:cubicBezTo>
                  <a:pt x="30" y="46"/>
                  <a:pt x="0" y="59"/>
                  <a:pt x="1" y="88"/>
                </a:cubicBezTo>
                <a:cubicBezTo>
                  <a:pt x="1" y="88"/>
                  <a:pt x="1" y="88"/>
                  <a:pt x="1" y="88"/>
                </a:cubicBezTo>
                <a:cubicBezTo>
                  <a:pt x="3" y="146"/>
                  <a:pt x="77" y="138"/>
                  <a:pt x="94" y="134"/>
                </a:cubicBezTo>
                <a:cubicBezTo>
                  <a:pt x="94" y="134"/>
                  <a:pt x="94" y="134"/>
                  <a:pt x="94" y="134"/>
                </a:cubicBezTo>
                <a:cubicBezTo>
                  <a:pt x="118" y="132"/>
                  <a:pt x="158" y="112"/>
                  <a:pt x="203" y="112"/>
                </a:cubicBezTo>
                <a:cubicBezTo>
                  <a:pt x="212" y="112"/>
                  <a:pt x="219" y="113"/>
                  <a:pt x="226" y="115"/>
                </a:cubicBezTo>
                <a:cubicBezTo>
                  <a:pt x="231" y="103"/>
                  <a:pt x="235" y="87"/>
                  <a:pt x="227" y="6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nvGrpSpPr>
          <p:cNvPr id="66" name="Group 19">
            <a:extLst>
              <a:ext uri="{FF2B5EF4-FFF2-40B4-BE49-F238E27FC236}">
                <a16:creationId xmlns:a16="http://schemas.microsoft.com/office/drawing/2014/main" id="{66100AD4-59EB-43DF-AD21-DF56C751186D}"/>
              </a:ext>
            </a:extLst>
          </p:cNvPr>
          <p:cNvGrpSpPr>
            <a:grpSpLocks noChangeAspect="1"/>
          </p:cNvGrpSpPr>
          <p:nvPr/>
        </p:nvGrpSpPr>
        <p:grpSpPr bwMode="auto">
          <a:xfrm>
            <a:off x="7913787" y="1355905"/>
            <a:ext cx="1101154" cy="1029619"/>
            <a:chOff x="-106" y="-109"/>
            <a:chExt cx="1878" cy="1756"/>
          </a:xfrm>
        </p:grpSpPr>
        <p:sp>
          <p:nvSpPr>
            <p:cNvPr id="67" name="Freeform 20">
              <a:extLst>
                <a:ext uri="{FF2B5EF4-FFF2-40B4-BE49-F238E27FC236}">
                  <a16:creationId xmlns:a16="http://schemas.microsoft.com/office/drawing/2014/main" id="{E2E1FE30-2C15-41D0-9D8D-4CEAB720AD6A}"/>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2B0A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8" name="Freeform 21">
              <a:extLst>
                <a:ext uri="{FF2B5EF4-FFF2-40B4-BE49-F238E27FC236}">
                  <a16:creationId xmlns:a16="http://schemas.microsoft.com/office/drawing/2014/main" id="{1B16F687-2216-4F12-8CCA-8F98D483FD82}"/>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69" name="Freeform 22">
              <a:extLst>
                <a:ext uri="{FF2B5EF4-FFF2-40B4-BE49-F238E27FC236}">
                  <a16:creationId xmlns:a16="http://schemas.microsoft.com/office/drawing/2014/main" id="{3E5FFD02-3A20-4784-BC8A-14838C99D7C1}"/>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rgbClr val="7D38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47" name="Rectangle 46">
            <a:extLst>
              <a:ext uri="{FF2B5EF4-FFF2-40B4-BE49-F238E27FC236}">
                <a16:creationId xmlns:a16="http://schemas.microsoft.com/office/drawing/2014/main" id="{CC4E5C0A-5F4C-431B-B921-34A086A2D81F}"/>
              </a:ext>
            </a:extLst>
          </p:cNvPr>
          <p:cNvSpPr/>
          <p:nvPr/>
        </p:nvSpPr>
        <p:spPr>
          <a:xfrm>
            <a:off x="4242214" y="3063422"/>
            <a:ext cx="3415335" cy="869495"/>
          </a:xfrm>
          <a:prstGeom prst="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2" name="Rectangle 61">
            <a:extLst>
              <a:ext uri="{FF2B5EF4-FFF2-40B4-BE49-F238E27FC236}">
                <a16:creationId xmlns:a16="http://schemas.microsoft.com/office/drawing/2014/main" id="{4A5BF63A-C0A8-4F9B-BA5D-803838F792D2}"/>
              </a:ext>
            </a:extLst>
          </p:cNvPr>
          <p:cNvSpPr/>
          <p:nvPr/>
        </p:nvSpPr>
        <p:spPr>
          <a:xfrm>
            <a:off x="4232605" y="4018116"/>
            <a:ext cx="3415335" cy="869495"/>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4" name="Rectangle 63">
            <a:extLst>
              <a:ext uri="{FF2B5EF4-FFF2-40B4-BE49-F238E27FC236}">
                <a16:creationId xmlns:a16="http://schemas.microsoft.com/office/drawing/2014/main" id="{084FF5BC-4E1A-4118-A172-143F6F3EED7D}"/>
              </a:ext>
            </a:extLst>
          </p:cNvPr>
          <p:cNvSpPr/>
          <p:nvPr/>
        </p:nvSpPr>
        <p:spPr>
          <a:xfrm>
            <a:off x="4242214" y="4969375"/>
            <a:ext cx="3415335" cy="869495"/>
          </a:xfrm>
          <a:prstGeom prst="rect">
            <a:avLst/>
          </a:pr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5" name="Rectangle 54"/>
          <p:cNvSpPr/>
          <p:nvPr/>
        </p:nvSpPr>
        <p:spPr>
          <a:xfrm>
            <a:off x="4625593" y="3183526"/>
            <a:ext cx="2779439" cy="584775"/>
          </a:xfrm>
          <a:prstGeom prst="rect">
            <a:avLst/>
          </a:prstGeom>
        </p:spPr>
        <p:txBody>
          <a:bodyPr wrap="square">
            <a:spAutoFit/>
          </a:bodyPr>
          <a:lstStyle/>
          <a:p>
            <a:pPr algn="ctr">
              <a:buClr>
                <a:srgbClr val="BDBD00"/>
              </a:buClr>
            </a:pPr>
            <a:r>
              <a:rPr lang="en-US" sz="1600" b="1" kern="0" dirty="0">
                <a:solidFill>
                  <a:schemeClr val="bg1"/>
                </a:solidFill>
                <a:cs typeface="Verdana"/>
              </a:rPr>
              <a:t>Commercial Banking </a:t>
            </a:r>
          </a:p>
          <a:p>
            <a:pPr algn="ctr">
              <a:buClr>
                <a:srgbClr val="BDBD00"/>
              </a:buClr>
            </a:pPr>
            <a:r>
              <a:rPr lang="en-US" sz="1600" b="1" kern="0" dirty="0">
                <a:solidFill>
                  <a:schemeClr val="bg1"/>
                </a:solidFill>
                <a:cs typeface="Verdana"/>
              </a:rPr>
              <a:t>&amp; Diversified Lending</a:t>
            </a:r>
          </a:p>
        </p:txBody>
      </p:sp>
      <p:sp>
        <p:nvSpPr>
          <p:cNvPr id="53" name="Rectangle 52"/>
          <p:cNvSpPr/>
          <p:nvPr/>
        </p:nvSpPr>
        <p:spPr>
          <a:xfrm>
            <a:off x="4767042" y="4281869"/>
            <a:ext cx="2589685" cy="338554"/>
          </a:xfrm>
          <a:prstGeom prst="rect">
            <a:avLst/>
          </a:prstGeom>
        </p:spPr>
        <p:txBody>
          <a:bodyPr wrap="square">
            <a:spAutoFit/>
          </a:bodyPr>
          <a:lstStyle/>
          <a:p>
            <a:pPr>
              <a:buClr>
                <a:srgbClr val="BDBD00"/>
              </a:buClr>
            </a:pPr>
            <a:r>
              <a:rPr lang="en-US" sz="1600" b="1" kern="0" dirty="0">
                <a:solidFill>
                  <a:schemeClr val="bg1"/>
                </a:solidFill>
                <a:cs typeface="Verdana"/>
              </a:rPr>
              <a:t>Cards &amp; Payments</a:t>
            </a:r>
          </a:p>
        </p:txBody>
      </p:sp>
      <p:sp>
        <p:nvSpPr>
          <p:cNvPr id="70" name="Rectangle 69">
            <a:extLst>
              <a:ext uri="{FF2B5EF4-FFF2-40B4-BE49-F238E27FC236}">
                <a16:creationId xmlns:a16="http://schemas.microsoft.com/office/drawing/2014/main" id="{4E7B5F92-2730-4386-9FAD-3069678E2946}"/>
              </a:ext>
            </a:extLst>
          </p:cNvPr>
          <p:cNvSpPr/>
          <p:nvPr/>
        </p:nvSpPr>
        <p:spPr>
          <a:xfrm>
            <a:off x="4801157" y="5127562"/>
            <a:ext cx="2589685" cy="584775"/>
          </a:xfrm>
          <a:prstGeom prst="rect">
            <a:avLst/>
          </a:prstGeom>
        </p:spPr>
        <p:txBody>
          <a:bodyPr wrap="square">
            <a:spAutoFit/>
          </a:bodyPr>
          <a:lstStyle/>
          <a:p>
            <a:pPr>
              <a:buClr>
                <a:srgbClr val="BDBD00"/>
              </a:buClr>
            </a:pPr>
            <a:r>
              <a:rPr lang="en-US" sz="1600" b="1" kern="0" dirty="0">
                <a:solidFill>
                  <a:schemeClr val="bg1"/>
                </a:solidFill>
                <a:cs typeface="Verdana"/>
              </a:rPr>
              <a:t>Capital Markets &amp; Wealth Management</a:t>
            </a:r>
          </a:p>
        </p:txBody>
      </p:sp>
      <p:sp>
        <p:nvSpPr>
          <p:cNvPr id="72" name="Rectangle 71">
            <a:extLst>
              <a:ext uri="{FF2B5EF4-FFF2-40B4-BE49-F238E27FC236}">
                <a16:creationId xmlns:a16="http://schemas.microsoft.com/office/drawing/2014/main" id="{DC006E00-8F1A-48EE-92C2-B613B97C1824}"/>
              </a:ext>
            </a:extLst>
          </p:cNvPr>
          <p:cNvSpPr/>
          <p:nvPr/>
        </p:nvSpPr>
        <p:spPr>
          <a:xfrm>
            <a:off x="8196778" y="3037260"/>
            <a:ext cx="3415335" cy="869495"/>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4" name="Rectangle 73">
            <a:extLst>
              <a:ext uri="{FF2B5EF4-FFF2-40B4-BE49-F238E27FC236}">
                <a16:creationId xmlns:a16="http://schemas.microsoft.com/office/drawing/2014/main" id="{CE0EC2BD-219A-499E-ADAA-D3E6C246A79C}"/>
              </a:ext>
            </a:extLst>
          </p:cNvPr>
          <p:cNvSpPr/>
          <p:nvPr/>
        </p:nvSpPr>
        <p:spPr>
          <a:xfrm>
            <a:off x="8191154" y="3966426"/>
            <a:ext cx="3415335" cy="869495"/>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Rectangle 56"/>
          <p:cNvSpPr/>
          <p:nvPr/>
        </p:nvSpPr>
        <p:spPr>
          <a:xfrm>
            <a:off x="8825745" y="4067788"/>
            <a:ext cx="2157399" cy="584775"/>
          </a:xfrm>
          <a:prstGeom prst="rect">
            <a:avLst/>
          </a:prstGeom>
        </p:spPr>
        <p:txBody>
          <a:bodyPr wrap="square">
            <a:spAutoFit/>
          </a:bodyPr>
          <a:lstStyle/>
          <a:p>
            <a:pPr algn="ctr">
              <a:buClr>
                <a:srgbClr val="BDBD00"/>
              </a:buClr>
            </a:pPr>
            <a:r>
              <a:rPr lang="en-US" sz="1600" b="1" kern="0" dirty="0">
                <a:solidFill>
                  <a:schemeClr val="bg1"/>
                </a:solidFill>
                <a:cs typeface="Verdana"/>
              </a:rPr>
              <a:t>Health</a:t>
            </a:r>
          </a:p>
          <a:p>
            <a:pPr algn="ctr">
              <a:buClr>
                <a:srgbClr val="BDBD00"/>
              </a:buClr>
            </a:pPr>
            <a:r>
              <a:rPr lang="en-US" sz="1600" b="1" kern="0" dirty="0">
                <a:solidFill>
                  <a:schemeClr val="bg1"/>
                </a:solidFill>
                <a:cs typeface="Verdana"/>
              </a:rPr>
              <a:t>Insurance</a:t>
            </a:r>
          </a:p>
        </p:txBody>
      </p:sp>
      <p:sp>
        <p:nvSpPr>
          <p:cNvPr id="63" name="Rectangle 62"/>
          <p:cNvSpPr/>
          <p:nvPr/>
        </p:nvSpPr>
        <p:spPr>
          <a:xfrm>
            <a:off x="8467496" y="3216578"/>
            <a:ext cx="2779438" cy="584775"/>
          </a:xfrm>
          <a:prstGeom prst="rect">
            <a:avLst/>
          </a:prstGeom>
        </p:spPr>
        <p:txBody>
          <a:bodyPr wrap="square">
            <a:spAutoFit/>
          </a:bodyPr>
          <a:lstStyle/>
          <a:p>
            <a:pPr algn="ctr">
              <a:buClr>
                <a:srgbClr val="BDBD00"/>
              </a:buClr>
            </a:pPr>
            <a:r>
              <a:rPr lang="en-US" sz="1600" b="1" kern="0" dirty="0">
                <a:solidFill>
                  <a:schemeClr val="bg1"/>
                </a:solidFill>
                <a:cs typeface="Verdana"/>
              </a:rPr>
              <a:t>Life &amp; Annuity Insurance</a:t>
            </a:r>
          </a:p>
        </p:txBody>
      </p:sp>
      <p:grpSp>
        <p:nvGrpSpPr>
          <p:cNvPr id="50" name="Group 49">
            <a:extLst>
              <a:ext uri="{FF2B5EF4-FFF2-40B4-BE49-F238E27FC236}">
                <a16:creationId xmlns:a16="http://schemas.microsoft.com/office/drawing/2014/main" id="{2A4B20A1-9DCF-422C-8703-46DF546FF19A}"/>
              </a:ext>
            </a:extLst>
          </p:cNvPr>
          <p:cNvGrpSpPr/>
          <p:nvPr/>
        </p:nvGrpSpPr>
        <p:grpSpPr>
          <a:xfrm flipH="1">
            <a:off x="-1152801" y="1870714"/>
            <a:ext cx="3919931" cy="2899962"/>
            <a:chOff x="4666562" y="-1097752"/>
            <a:chExt cx="4916158" cy="3791398"/>
          </a:xfrm>
        </p:grpSpPr>
        <p:grpSp>
          <p:nvGrpSpPr>
            <p:cNvPr id="75" name="Group 74">
              <a:extLst>
                <a:ext uri="{FF2B5EF4-FFF2-40B4-BE49-F238E27FC236}">
                  <a16:creationId xmlns:a16="http://schemas.microsoft.com/office/drawing/2014/main" id="{10B05376-897E-4E03-BD16-41B6CECDD5E0}"/>
                </a:ext>
              </a:extLst>
            </p:cNvPr>
            <p:cNvGrpSpPr/>
            <p:nvPr/>
          </p:nvGrpSpPr>
          <p:grpSpPr>
            <a:xfrm>
              <a:off x="7611443" y="2201986"/>
              <a:ext cx="491117" cy="491660"/>
              <a:chOff x="7611443" y="2201986"/>
              <a:chExt cx="491117" cy="491660"/>
            </a:xfrm>
          </p:grpSpPr>
          <p:sp>
            <p:nvSpPr>
              <p:cNvPr id="77" name="Oval 20">
                <a:extLst>
                  <a:ext uri="{FF2B5EF4-FFF2-40B4-BE49-F238E27FC236}">
                    <a16:creationId xmlns:a16="http://schemas.microsoft.com/office/drawing/2014/main" id="{4EECC680-FADB-4076-B1F3-88247B0A5E09}"/>
                  </a:ext>
                </a:extLst>
              </p:cNvPr>
              <p:cNvSpPr/>
              <p:nvPr/>
            </p:nvSpPr>
            <p:spPr>
              <a:xfrm>
                <a:off x="7841700" y="2447176"/>
                <a:ext cx="260860" cy="24647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8" name="Oval 20">
                <a:extLst>
                  <a:ext uri="{FF2B5EF4-FFF2-40B4-BE49-F238E27FC236}">
                    <a16:creationId xmlns:a16="http://schemas.microsoft.com/office/drawing/2014/main" id="{4922F8D7-BB9C-4B5E-BBB9-023F41B42DA2}"/>
                  </a:ext>
                </a:extLst>
              </p:cNvPr>
              <p:cNvSpPr/>
              <p:nvPr/>
            </p:nvSpPr>
            <p:spPr>
              <a:xfrm rot="9601356">
                <a:off x="7611768" y="2486208"/>
                <a:ext cx="122687" cy="11592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79" name="Oval 20">
                <a:extLst>
                  <a:ext uri="{FF2B5EF4-FFF2-40B4-BE49-F238E27FC236}">
                    <a16:creationId xmlns:a16="http://schemas.microsoft.com/office/drawing/2014/main" id="{EAB7A7D5-5BF1-473B-8CCB-EE30C7A17F4A}"/>
                  </a:ext>
                </a:extLst>
              </p:cNvPr>
              <p:cNvSpPr/>
              <p:nvPr/>
            </p:nvSpPr>
            <p:spPr>
              <a:xfrm rot="7331679">
                <a:off x="7609196" y="2204233"/>
                <a:ext cx="81470" cy="7697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grpSp>
        <p:pic>
          <p:nvPicPr>
            <p:cNvPr id="76" name="Picture 75">
              <a:extLst>
                <a:ext uri="{FF2B5EF4-FFF2-40B4-BE49-F238E27FC236}">
                  <a16:creationId xmlns:a16="http://schemas.microsoft.com/office/drawing/2014/main" id="{7C635399-8AE8-43F2-998E-A955A729D9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66562" y="-1097752"/>
              <a:ext cx="4916158" cy="3705762"/>
            </a:xfrm>
            <a:prstGeom prst="rect">
              <a:avLst/>
            </a:prstGeom>
          </p:spPr>
        </p:pic>
      </p:grpSp>
      <p:sp>
        <p:nvSpPr>
          <p:cNvPr id="2" name="TextBox 1">
            <a:extLst>
              <a:ext uri="{FF2B5EF4-FFF2-40B4-BE49-F238E27FC236}">
                <a16:creationId xmlns:a16="http://schemas.microsoft.com/office/drawing/2014/main" id="{8E5D88BC-A614-48C6-9988-8135F03A857B}"/>
              </a:ext>
            </a:extLst>
          </p:cNvPr>
          <p:cNvSpPr txBox="1"/>
          <p:nvPr/>
        </p:nvSpPr>
        <p:spPr>
          <a:xfrm>
            <a:off x="475178" y="5229000"/>
            <a:ext cx="2448000" cy="861774"/>
          </a:xfrm>
          <a:prstGeom prst="rect">
            <a:avLst/>
          </a:prstGeom>
          <a:noFill/>
        </p:spPr>
        <p:txBody>
          <a:bodyPr wrap="square" rtlCol="0">
            <a:spAutoFit/>
          </a:bodyPr>
          <a:lstStyle/>
          <a:p>
            <a:pPr algn="ctr"/>
            <a:r>
              <a:rPr lang="en-US" b="1" dirty="0"/>
              <a:t>61,000 </a:t>
            </a:r>
            <a:r>
              <a:rPr lang="en-US" sz="1600" dirty="0"/>
              <a:t>professionals serving FS clients worldwide</a:t>
            </a:r>
          </a:p>
        </p:txBody>
      </p:sp>
    </p:spTree>
    <p:extLst>
      <p:ext uri="{BB962C8B-B14F-4D97-AF65-F5344CB8AC3E}">
        <p14:creationId xmlns:p14="http://schemas.microsoft.com/office/powerpoint/2010/main" val="158474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8">
            <a:extLst>
              <a:ext uri="{FF2B5EF4-FFF2-40B4-BE49-F238E27FC236}">
                <a16:creationId xmlns:a16="http://schemas.microsoft.com/office/drawing/2014/main" id="{DDA431F4-BAD4-420E-A9C6-0987DBA47896}"/>
              </a:ext>
            </a:extLst>
          </p:cNvPr>
          <p:cNvSpPr/>
          <p:nvPr/>
        </p:nvSpPr>
        <p:spPr>
          <a:xfrm flipH="1">
            <a:off x="-2" y="1734384"/>
            <a:ext cx="4672077" cy="5150211"/>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Oval 20">
            <a:extLst>
              <a:ext uri="{FF2B5EF4-FFF2-40B4-BE49-F238E27FC236}">
                <a16:creationId xmlns:a16="http://schemas.microsoft.com/office/drawing/2014/main" id="{A351667F-FC06-422D-B2F0-7DA544E23F73}"/>
              </a:ext>
            </a:extLst>
          </p:cNvPr>
          <p:cNvSpPr/>
          <p:nvPr/>
        </p:nvSpPr>
        <p:spPr>
          <a:xfrm>
            <a:off x="4277051" y="1341000"/>
            <a:ext cx="1913302" cy="177011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000" b="1" dirty="0">
                <a:solidFill>
                  <a:schemeClr val="bg1"/>
                </a:solidFill>
              </a:rPr>
              <a:t>12</a:t>
            </a:r>
          </a:p>
          <a:p>
            <a:pPr lvl="0" algn="ctr"/>
            <a:r>
              <a:rPr lang="en-US" sz="1400" dirty="0">
                <a:solidFill>
                  <a:schemeClr val="bg1"/>
                </a:solidFill>
              </a:rPr>
              <a:t>of the top </a:t>
            </a:r>
            <a:r>
              <a:rPr lang="en-US" sz="1400" b="1" dirty="0">
                <a:solidFill>
                  <a:schemeClr val="bg1"/>
                </a:solidFill>
              </a:rPr>
              <a:t>15</a:t>
            </a:r>
            <a:r>
              <a:rPr lang="en-US" sz="1400" dirty="0">
                <a:solidFill>
                  <a:schemeClr val="bg1"/>
                </a:solidFill>
              </a:rPr>
              <a:t> insurance </a:t>
            </a:r>
          </a:p>
          <a:p>
            <a:pPr lvl="0" algn="ctr"/>
            <a:r>
              <a:rPr lang="en-US" sz="1400" dirty="0">
                <a:solidFill>
                  <a:schemeClr val="bg1"/>
                </a:solidFill>
              </a:rPr>
              <a:t>companies </a:t>
            </a:r>
          </a:p>
        </p:txBody>
      </p:sp>
      <p:sp>
        <p:nvSpPr>
          <p:cNvPr id="6" name="Oval 20">
            <a:extLst>
              <a:ext uri="{FF2B5EF4-FFF2-40B4-BE49-F238E27FC236}">
                <a16:creationId xmlns:a16="http://schemas.microsoft.com/office/drawing/2014/main" id="{C0689DBF-610D-4646-A089-14A3EC8BBC19}"/>
              </a:ext>
            </a:extLst>
          </p:cNvPr>
          <p:cNvSpPr/>
          <p:nvPr/>
        </p:nvSpPr>
        <p:spPr>
          <a:xfrm>
            <a:off x="3334043" y="3580469"/>
            <a:ext cx="1976117" cy="17701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a:p>
            <a:pPr algn="ctr"/>
            <a:r>
              <a:rPr lang="en-US" sz="4000" b="1" dirty="0">
                <a:solidFill>
                  <a:schemeClr val="tx1"/>
                </a:solidFill>
              </a:rPr>
              <a:t>9</a:t>
            </a:r>
          </a:p>
          <a:p>
            <a:pPr algn="ctr"/>
            <a:r>
              <a:rPr lang="en-US" sz="1400" dirty="0">
                <a:solidFill>
                  <a:schemeClr val="tx1"/>
                </a:solidFill>
              </a:rPr>
              <a:t>of the top </a:t>
            </a:r>
            <a:r>
              <a:rPr lang="en-US" sz="1400" b="1" dirty="0">
                <a:solidFill>
                  <a:schemeClr val="tx1"/>
                </a:solidFill>
              </a:rPr>
              <a:t>10</a:t>
            </a:r>
            <a:r>
              <a:rPr lang="en-US" sz="1400" dirty="0">
                <a:solidFill>
                  <a:schemeClr val="tx1"/>
                </a:solidFill>
              </a:rPr>
              <a:t> consumer finance companies</a:t>
            </a:r>
          </a:p>
          <a:p>
            <a:pPr algn="ctr"/>
            <a:endParaRPr lang="pt-PT" dirty="0">
              <a:solidFill>
                <a:schemeClr val="tx1"/>
              </a:solidFill>
            </a:endParaRPr>
          </a:p>
        </p:txBody>
      </p:sp>
      <p:sp>
        <p:nvSpPr>
          <p:cNvPr id="7" name="Oval 20">
            <a:extLst>
              <a:ext uri="{FF2B5EF4-FFF2-40B4-BE49-F238E27FC236}">
                <a16:creationId xmlns:a16="http://schemas.microsoft.com/office/drawing/2014/main" id="{1EA457CD-59D7-41A4-841F-FBB525BDC2AF}"/>
              </a:ext>
            </a:extLst>
          </p:cNvPr>
          <p:cNvSpPr/>
          <p:nvPr/>
        </p:nvSpPr>
        <p:spPr>
          <a:xfrm>
            <a:off x="1086351" y="3622099"/>
            <a:ext cx="1913301" cy="172126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8</a:t>
            </a:r>
          </a:p>
          <a:p>
            <a:pPr algn="ctr"/>
            <a:r>
              <a:rPr lang="en-US" sz="1400" dirty="0"/>
              <a:t>of the top </a:t>
            </a:r>
            <a:r>
              <a:rPr lang="en-US" sz="1400" b="1" dirty="0"/>
              <a:t>15</a:t>
            </a:r>
            <a:r>
              <a:rPr lang="en-US" sz="1400" dirty="0"/>
              <a:t> asset finance </a:t>
            </a:r>
          </a:p>
          <a:p>
            <a:pPr algn="ctr"/>
            <a:r>
              <a:rPr lang="en-US" sz="1400" dirty="0"/>
              <a:t>companies</a:t>
            </a:r>
          </a:p>
          <a:p>
            <a:pPr algn="ctr"/>
            <a:endParaRPr lang="pt-PT" dirty="0"/>
          </a:p>
        </p:txBody>
      </p:sp>
      <p:sp>
        <p:nvSpPr>
          <p:cNvPr id="9" name="Oval 20">
            <a:extLst>
              <a:ext uri="{FF2B5EF4-FFF2-40B4-BE49-F238E27FC236}">
                <a16:creationId xmlns:a16="http://schemas.microsoft.com/office/drawing/2014/main" id="{F56BE03D-F83C-4166-A3CF-3D51791B64A9}"/>
              </a:ext>
            </a:extLst>
          </p:cNvPr>
          <p:cNvSpPr/>
          <p:nvPr/>
        </p:nvSpPr>
        <p:spPr>
          <a:xfrm>
            <a:off x="2247500" y="1383117"/>
            <a:ext cx="1913302" cy="177011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kern="0" dirty="0">
              <a:solidFill>
                <a:schemeClr val="accent1"/>
              </a:solidFill>
              <a:cs typeface="Verdana"/>
            </a:endParaRPr>
          </a:p>
          <a:p>
            <a:pPr algn="ctr"/>
            <a:r>
              <a:rPr lang="en-US" sz="4000" b="1"/>
              <a:t>12</a:t>
            </a:r>
            <a:r>
              <a:rPr lang="en-US" b="1" kern="0">
                <a:solidFill>
                  <a:schemeClr val="accent1"/>
                </a:solidFill>
                <a:cs typeface="Verdana"/>
              </a:rPr>
              <a:t> </a:t>
            </a:r>
            <a:endParaRPr lang="en-US" b="1" kern="0" dirty="0">
              <a:solidFill>
                <a:schemeClr val="accent1"/>
              </a:solidFill>
              <a:cs typeface="Verdana"/>
            </a:endParaRPr>
          </a:p>
          <a:p>
            <a:pPr algn="ctr"/>
            <a:r>
              <a:rPr lang="en-US" sz="1400" dirty="0"/>
              <a:t>of the top </a:t>
            </a:r>
            <a:r>
              <a:rPr lang="en-US" sz="1400" b="1" dirty="0"/>
              <a:t>15</a:t>
            </a:r>
            <a:r>
              <a:rPr lang="en-US" sz="1400" dirty="0"/>
              <a:t> investment </a:t>
            </a:r>
          </a:p>
          <a:p>
            <a:pPr algn="ctr"/>
            <a:r>
              <a:rPr lang="en-US" sz="1400" dirty="0"/>
              <a:t>banks</a:t>
            </a:r>
          </a:p>
          <a:p>
            <a:pPr algn="ctr"/>
            <a:endParaRPr lang="pt-PT" dirty="0"/>
          </a:p>
        </p:txBody>
      </p:sp>
      <p:sp>
        <p:nvSpPr>
          <p:cNvPr id="10" name="Oval 20">
            <a:extLst>
              <a:ext uri="{FF2B5EF4-FFF2-40B4-BE49-F238E27FC236}">
                <a16:creationId xmlns:a16="http://schemas.microsoft.com/office/drawing/2014/main" id="{A4388A8C-C4E5-4E6B-B146-9BF96EA69C19}"/>
              </a:ext>
            </a:extLst>
          </p:cNvPr>
          <p:cNvSpPr/>
          <p:nvPr/>
        </p:nvSpPr>
        <p:spPr>
          <a:xfrm>
            <a:off x="227825" y="1440189"/>
            <a:ext cx="1913301" cy="172126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4000" b="1" dirty="0"/>
              <a:t>9 </a:t>
            </a:r>
          </a:p>
          <a:p>
            <a:pPr algn="ctr"/>
            <a:r>
              <a:rPr lang="pt-PT" sz="1400" dirty="0"/>
              <a:t>of the top </a:t>
            </a:r>
          </a:p>
          <a:p>
            <a:pPr algn="ctr"/>
            <a:r>
              <a:rPr lang="pt-PT" sz="1400" b="1" dirty="0"/>
              <a:t>15</a:t>
            </a:r>
            <a:r>
              <a:rPr lang="pt-PT" sz="1400" dirty="0"/>
              <a:t> banks</a:t>
            </a:r>
          </a:p>
        </p:txBody>
      </p:sp>
      <p:sp>
        <p:nvSpPr>
          <p:cNvPr id="16" name="Freeform: Shape 15">
            <a:extLst>
              <a:ext uri="{FF2B5EF4-FFF2-40B4-BE49-F238E27FC236}">
                <a16:creationId xmlns:a16="http://schemas.microsoft.com/office/drawing/2014/main" id="{A3A8E946-7E2B-4539-BD3F-8A8A001AAF72}"/>
              </a:ext>
            </a:extLst>
          </p:cNvPr>
          <p:cNvSpPr/>
          <p:nvPr/>
        </p:nvSpPr>
        <p:spPr>
          <a:xfrm>
            <a:off x="5015983" y="1131242"/>
            <a:ext cx="7185534" cy="5726758"/>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D9BDD924-47C7-455D-84B9-BEA3D4B848C4}"/>
              </a:ext>
            </a:extLst>
          </p:cNvPr>
          <p:cNvSpPr/>
          <p:nvPr/>
        </p:nvSpPr>
        <p:spPr>
          <a:xfrm>
            <a:off x="8608750" y="1413000"/>
            <a:ext cx="3514954" cy="400110"/>
          </a:xfrm>
          <a:prstGeom prst="rect">
            <a:avLst/>
          </a:prstGeom>
        </p:spPr>
        <p:txBody>
          <a:bodyPr wrap="square">
            <a:spAutoFit/>
          </a:bodyPr>
          <a:lstStyle/>
          <a:p>
            <a:r>
              <a:rPr lang="en-US" sz="2000" b="1" dirty="0">
                <a:solidFill>
                  <a:schemeClr val="bg1"/>
                </a:solidFill>
              </a:rPr>
              <a:t>Trusted by top clients</a:t>
            </a:r>
          </a:p>
        </p:txBody>
      </p:sp>
      <p:sp>
        <p:nvSpPr>
          <p:cNvPr id="21" name="Rectangle 20">
            <a:extLst>
              <a:ext uri="{FF2B5EF4-FFF2-40B4-BE49-F238E27FC236}">
                <a16:creationId xmlns:a16="http://schemas.microsoft.com/office/drawing/2014/main" id="{E35A0F9A-3D0D-4FF8-9AF0-E10D4A16A067}"/>
              </a:ext>
            </a:extLst>
          </p:cNvPr>
          <p:cNvSpPr/>
          <p:nvPr/>
        </p:nvSpPr>
        <p:spPr>
          <a:xfrm>
            <a:off x="8432026" y="1881624"/>
            <a:ext cx="3532149" cy="430887"/>
          </a:xfrm>
          <a:prstGeom prst="rect">
            <a:avLst/>
          </a:prstGeom>
        </p:spPr>
        <p:txBody>
          <a:bodyPr wrap="square">
            <a:spAutoFit/>
          </a:bodyPr>
          <a:lstStyle/>
          <a:p>
            <a:pPr marL="171450" lvl="1" indent="-171450" defTabSz="801688">
              <a:buClr>
                <a:schemeClr val="bg1"/>
              </a:buClr>
              <a:buFont typeface="Arial" panose="020B0604020202020204" pitchFamily="34" charset="0"/>
              <a:buChar char="•"/>
            </a:pPr>
            <a:r>
              <a:rPr lang="en-US" sz="1100" dirty="0">
                <a:sym typeface="Calibri"/>
              </a:rPr>
              <a:t>‘Partner of the future’ with 45% services in the ‘new’ &amp; ‘next’</a:t>
            </a:r>
            <a:endParaRPr lang="en-US" sz="1100" dirty="0"/>
          </a:p>
        </p:txBody>
      </p:sp>
      <p:sp>
        <p:nvSpPr>
          <p:cNvPr id="32" name="Title 1">
            <a:extLst>
              <a:ext uri="{FF2B5EF4-FFF2-40B4-BE49-F238E27FC236}">
                <a16:creationId xmlns:a16="http://schemas.microsoft.com/office/drawing/2014/main" id="{E0DA7FE0-ED98-47E1-8492-F90E85BB7976}"/>
              </a:ext>
            </a:extLst>
          </p:cNvPr>
          <p:cNvSpPr txBox="1">
            <a:spLocks/>
          </p:cNvSpPr>
          <p:nvPr/>
        </p:nvSpPr>
        <p:spPr>
          <a:xfrm>
            <a:off x="30410" y="26344"/>
            <a:ext cx="12161590" cy="660599"/>
          </a:xfrm>
          <a:prstGeom prst="rect">
            <a:avLst/>
          </a:prstGeom>
        </p:spPr>
        <p:txBody>
          <a:bodyPr anchor="ctr"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lvl="0">
              <a:lnSpc>
                <a:spcPct val="110000"/>
              </a:lnSpc>
              <a:spcBef>
                <a:spcPts val="0"/>
              </a:spcBef>
              <a:defRPr/>
            </a:pPr>
            <a:r>
              <a:rPr lang="pt-PT" sz="2000" b="1" kern="0" dirty="0">
                <a:ea typeface="Segoe UI" panose="020B0502040204020203" pitchFamily="34" charset="0"/>
                <a:cs typeface="Arial" panose="020B0604020202020204" pitchFamily="34" charset="0"/>
              </a:rPr>
              <a:t>Capgemini’s Financial Services: Innovating to build enterprises of the future</a:t>
            </a:r>
          </a:p>
        </p:txBody>
      </p:sp>
      <p:sp>
        <p:nvSpPr>
          <p:cNvPr id="34" name="Round Single Corner Rectangle 35">
            <a:extLst>
              <a:ext uri="{FF2B5EF4-FFF2-40B4-BE49-F238E27FC236}">
                <a16:creationId xmlns:a16="http://schemas.microsoft.com/office/drawing/2014/main" id="{7C10B17C-16C3-40C1-B154-7F159110B4E7}"/>
              </a:ext>
            </a:extLst>
          </p:cNvPr>
          <p:cNvSpPr/>
          <p:nvPr/>
        </p:nvSpPr>
        <p:spPr>
          <a:xfrm rot="10800000" flipV="1">
            <a:off x="1984459" y="912105"/>
            <a:ext cx="2337642" cy="427748"/>
          </a:xfrm>
          <a:prstGeom prst="round1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kern="0" dirty="0">
                <a:solidFill>
                  <a:schemeClr val="tx1"/>
                </a:solidFill>
                <a:cs typeface="Verdana"/>
              </a:rPr>
              <a:t>Our Clients</a:t>
            </a:r>
          </a:p>
        </p:txBody>
      </p:sp>
      <p:sp>
        <p:nvSpPr>
          <p:cNvPr id="37" name="Rectangle 36">
            <a:extLst>
              <a:ext uri="{FF2B5EF4-FFF2-40B4-BE49-F238E27FC236}">
                <a16:creationId xmlns:a16="http://schemas.microsoft.com/office/drawing/2014/main" id="{2A5FDCA6-14AD-4925-97D3-9B71BA9AB934}"/>
              </a:ext>
            </a:extLst>
          </p:cNvPr>
          <p:cNvSpPr/>
          <p:nvPr/>
        </p:nvSpPr>
        <p:spPr>
          <a:xfrm>
            <a:off x="8935239" y="725869"/>
            <a:ext cx="2159566" cy="400110"/>
          </a:xfrm>
          <a:prstGeom prst="rect">
            <a:avLst/>
          </a:prstGeom>
        </p:spPr>
        <p:txBody>
          <a:bodyPr wrap="none">
            <a:spAutoFit/>
          </a:bodyPr>
          <a:lstStyle/>
          <a:p>
            <a:r>
              <a:rPr lang="en-US" sz="2000" b="1" kern="0" dirty="0">
                <a:cs typeface="Verdana"/>
              </a:rPr>
              <a:t>FS Advantage</a:t>
            </a:r>
          </a:p>
        </p:txBody>
      </p:sp>
      <p:sp>
        <p:nvSpPr>
          <p:cNvPr id="38" name="Rectangle 37">
            <a:extLst>
              <a:ext uri="{FF2B5EF4-FFF2-40B4-BE49-F238E27FC236}">
                <a16:creationId xmlns:a16="http://schemas.microsoft.com/office/drawing/2014/main" id="{C9E99E8A-2493-4836-881C-7D4DD55DD0BD}"/>
              </a:ext>
            </a:extLst>
          </p:cNvPr>
          <p:cNvSpPr/>
          <p:nvPr/>
        </p:nvSpPr>
        <p:spPr>
          <a:xfrm>
            <a:off x="8165008" y="2303398"/>
            <a:ext cx="3765505" cy="400110"/>
          </a:xfrm>
          <a:prstGeom prst="rect">
            <a:avLst/>
          </a:prstGeom>
        </p:spPr>
        <p:txBody>
          <a:bodyPr wrap="square">
            <a:spAutoFit/>
          </a:bodyPr>
          <a:lstStyle/>
          <a:p>
            <a:r>
              <a:rPr lang="en-US" sz="2000" b="1" dirty="0">
                <a:solidFill>
                  <a:schemeClr val="bg1"/>
                </a:solidFill>
              </a:rPr>
              <a:t>Strong domain focus </a:t>
            </a:r>
          </a:p>
        </p:txBody>
      </p:sp>
      <p:sp>
        <p:nvSpPr>
          <p:cNvPr id="39" name="Rectangle 38">
            <a:extLst>
              <a:ext uri="{FF2B5EF4-FFF2-40B4-BE49-F238E27FC236}">
                <a16:creationId xmlns:a16="http://schemas.microsoft.com/office/drawing/2014/main" id="{33F8BB5E-A519-42F9-ADCB-39DAE7A28FBF}"/>
              </a:ext>
            </a:extLst>
          </p:cNvPr>
          <p:cNvSpPr/>
          <p:nvPr/>
        </p:nvSpPr>
        <p:spPr>
          <a:xfrm>
            <a:off x="7975740" y="2663746"/>
            <a:ext cx="4212995" cy="600164"/>
          </a:xfrm>
          <a:prstGeom prst="rect">
            <a:avLst/>
          </a:prstGeom>
        </p:spPr>
        <p:txBody>
          <a:bodyPr wrap="square">
            <a:spAutoFit/>
          </a:bodyPr>
          <a:lstStyle/>
          <a:p>
            <a:pPr marL="171450" indent="-171450">
              <a:buClr>
                <a:schemeClr val="bg1"/>
              </a:buClr>
              <a:buFont typeface="Arial" panose="020B0604020202020204" pitchFamily="34" charset="0"/>
              <a:buChar char="•"/>
            </a:pPr>
            <a:r>
              <a:rPr lang="en-US" sz="1100" dirty="0"/>
              <a:t>Insurance – P&amp;C, Life, Health</a:t>
            </a:r>
          </a:p>
          <a:p>
            <a:pPr marL="171450" indent="-171450">
              <a:buClr>
                <a:schemeClr val="bg1"/>
              </a:buClr>
              <a:buFont typeface="Arial" panose="020B0604020202020204" pitchFamily="34" charset="0"/>
              <a:buChar char="•"/>
            </a:pPr>
            <a:r>
              <a:rPr lang="en-US" sz="1100" dirty="0"/>
              <a:t>Banking – Retail, Commercial, Cards &amp; Payments, Capital Markets &amp; Wealth Management</a:t>
            </a:r>
            <a:endParaRPr lang="en-US" dirty="0"/>
          </a:p>
        </p:txBody>
      </p:sp>
      <p:sp>
        <p:nvSpPr>
          <p:cNvPr id="44" name="Rectangle 43">
            <a:extLst>
              <a:ext uri="{FF2B5EF4-FFF2-40B4-BE49-F238E27FC236}">
                <a16:creationId xmlns:a16="http://schemas.microsoft.com/office/drawing/2014/main" id="{905D5BC0-0E96-48B4-B0CC-1FFAA24AADCD}"/>
              </a:ext>
            </a:extLst>
          </p:cNvPr>
          <p:cNvSpPr/>
          <p:nvPr/>
        </p:nvSpPr>
        <p:spPr>
          <a:xfrm>
            <a:off x="7561047" y="3417066"/>
            <a:ext cx="4424977" cy="400110"/>
          </a:xfrm>
          <a:prstGeom prst="rect">
            <a:avLst/>
          </a:prstGeom>
        </p:spPr>
        <p:txBody>
          <a:bodyPr wrap="square">
            <a:spAutoFit/>
          </a:bodyPr>
          <a:lstStyle/>
          <a:p>
            <a:r>
              <a:rPr lang="en-US" sz="2000" b="1" dirty="0">
                <a:solidFill>
                  <a:schemeClr val="bg1"/>
                </a:solidFill>
              </a:rPr>
              <a:t>Full spectrum of capabilities</a:t>
            </a:r>
          </a:p>
        </p:txBody>
      </p:sp>
      <p:sp>
        <p:nvSpPr>
          <p:cNvPr id="45" name="Rectangle 44">
            <a:extLst>
              <a:ext uri="{FF2B5EF4-FFF2-40B4-BE49-F238E27FC236}">
                <a16:creationId xmlns:a16="http://schemas.microsoft.com/office/drawing/2014/main" id="{43B13254-9FCA-4D56-A6EE-DFD6A93F3097}"/>
              </a:ext>
            </a:extLst>
          </p:cNvPr>
          <p:cNvSpPr/>
          <p:nvPr/>
        </p:nvSpPr>
        <p:spPr>
          <a:xfrm>
            <a:off x="7318761" y="3782033"/>
            <a:ext cx="4667263" cy="615297"/>
          </a:xfrm>
          <a:prstGeom prst="rect">
            <a:avLst/>
          </a:prstGeom>
        </p:spPr>
        <p:txBody>
          <a:bodyPr wrap="square">
            <a:spAutoFit/>
          </a:bodyPr>
          <a:lstStyle/>
          <a:p>
            <a:pPr marL="171450" lvl="1" indent="-171450" defTabSz="801688">
              <a:lnSpc>
                <a:spcPts val="1400"/>
              </a:lnSpc>
              <a:buClr>
                <a:schemeClr val="bg1"/>
              </a:buClr>
              <a:buFont typeface="Arial" panose="020B0604020202020204" pitchFamily="34" charset="0"/>
              <a:buChar char="•"/>
            </a:pPr>
            <a:r>
              <a:rPr lang="en-US" sz="1100" dirty="0">
                <a:sym typeface="Calibri"/>
              </a:rPr>
              <a:t>Leader in traditional and new age-services</a:t>
            </a:r>
          </a:p>
          <a:p>
            <a:pPr marL="171450" lvl="1" indent="-171450" defTabSz="801688">
              <a:lnSpc>
                <a:spcPts val="1400"/>
              </a:lnSpc>
              <a:buClr>
                <a:schemeClr val="bg1"/>
              </a:buClr>
              <a:buFont typeface="Arial" panose="020B0604020202020204" pitchFamily="34" charset="0"/>
              <a:buChar char="•"/>
            </a:pPr>
            <a:r>
              <a:rPr lang="en-US" sz="1100" dirty="0">
                <a:sym typeface="Calibri"/>
              </a:rPr>
              <a:t>End-to-end problem solving with strong partner ecosystem </a:t>
            </a:r>
          </a:p>
          <a:p>
            <a:pPr marL="171450" lvl="1" indent="-171450" defTabSz="801688">
              <a:lnSpc>
                <a:spcPts val="1400"/>
              </a:lnSpc>
              <a:buClr>
                <a:schemeClr val="bg1"/>
              </a:buClr>
              <a:buFont typeface="Arial" panose="020B0604020202020204" pitchFamily="34" charset="0"/>
              <a:buChar char="•"/>
            </a:pPr>
            <a:r>
              <a:rPr lang="en-US" sz="1100" dirty="0">
                <a:sym typeface="Calibri"/>
              </a:rPr>
              <a:t>Capabilities span: Invent, Shape, Build, Run</a:t>
            </a:r>
          </a:p>
        </p:txBody>
      </p:sp>
      <p:sp>
        <p:nvSpPr>
          <p:cNvPr id="49" name="Rectangle 48">
            <a:extLst>
              <a:ext uri="{FF2B5EF4-FFF2-40B4-BE49-F238E27FC236}">
                <a16:creationId xmlns:a16="http://schemas.microsoft.com/office/drawing/2014/main" id="{C6ECEDF4-0DAD-4D7F-B357-D3356774CB49}"/>
              </a:ext>
            </a:extLst>
          </p:cNvPr>
          <p:cNvSpPr/>
          <p:nvPr/>
        </p:nvSpPr>
        <p:spPr>
          <a:xfrm>
            <a:off x="6502148" y="4587322"/>
            <a:ext cx="5298791" cy="400110"/>
          </a:xfrm>
          <a:prstGeom prst="rect">
            <a:avLst/>
          </a:prstGeom>
        </p:spPr>
        <p:txBody>
          <a:bodyPr wrap="square">
            <a:spAutoFit/>
          </a:bodyPr>
          <a:lstStyle/>
          <a:p>
            <a:r>
              <a:rPr lang="en-US" sz="2000" b="1" dirty="0"/>
              <a:t> </a:t>
            </a:r>
            <a:r>
              <a:rPr lang="en-US" sz="2000" b="1" dirty="0">
                <a:solidFill>
                  <a:schemeClr val="bg1"/>
                </a:solidFill>
              </a:rPr>
              <a:t>Collaborative Business Experience</a:t>
            </a:r>
          </a:p>
        </p:txBody>
      </p:sp>
      <p:sp>
        <p:nvSpPr>
          <p:cNvPr id="50" name="Rectangle 49">
            <a:extLst>
              <a:ext uri="{FF2B5EF4-FFF2-40B4-BE49-F238E27FC236}">
                <a16:creationId xmlns:a16="http://schemas.microsoft.com/office/drawing/2014/main" id="{D2B10BC4-822F-47A8-9CE4-2602E31EE3A1}"/>
              </a:ext>
            </a:extLst>
          </p:cNvPr>
          <p:cNvSpPr/>
          <p:nvPr/>
        </p:nvSpPr>
        <p:spPr>
          <a:xfrm>
            <a:off x="6502148" y="4929116"/>
            <a:ext cx="5110612" cy="600164"/>
          </a:xfrm>
          <a:prstGeom prst="rect">
            <a:avLst/>
          </a:prstGeom>
        </p:spPr>
        <p:txBody>
          <a:bodyPr wrap="square">
            <a:spAutoFit/>
          </a:bodyPr>
          <a:lstStyle/>
          <a:p>
            <a:pPr marL="171450" lvl="1" indent="-171450" defTabSz="801688">
              <a:buClr>
                <a:schemeClr val="bg1"/>
              </a:buClr>
              <a:buFont typeface="Arial" panose="020B0604020202020204" pitchFamily="34" charset="0"/>
              <a:buChar char="•"/>
            </a:pPr>
            <a:r>
              <a:rPr lang="en-US" sz="1100" dirty="0"/>
              <a:t>Doing it ‘with’ our clients, not ‘to or for’ our clients</a:t>
            </a:r>
          </a:p>
          <a:p>
            <a:pPr marL="171450" lvl="1" indent="-171450" defTabSz="801688">
              <a:buClr>
                <a:schemeClr val="bg1"/>
              </a:buClr>
              <a:buFont typeface="Arial" panose="020B0604020202020204" pitchFamily="34" charset="0"/>
              <a:buChar char="•"/>
            </a:pPr>
            <a:r>
              <a:rPr lang="en-US" sz="1100" dirty="0"/>
              <a:t>Outcome-aligned, flexible engagement models</a:t>
            </a:r>
          </a:p>
          <a:p>
            <a:pPr marL="171450" lvl="1" indent="-171450" defTabSz="801688">
              <a:buClr>
                <a:schemeClr val="bg1"/>
              </a:buClr>
              <a:buFont typeface="Arial" panose="020B0604020202020204" pitchFamily="34" charset="0"/>
              <a:buChar char="•"/>
            </a:pPr>
            <a:r>
              <a:rPr lang="en-US" sz="1100" dirty="0"/>
              <a:t>Solid delivery-at-scale track record</a:t>
            </a:r>
          </a:p>
        </p:txBody>
      </p:sp>
      <p:sp>
        <p:nvSpPr>
          <p:cNvPr id="40" name="Rectangle 39">
            <a:extLst>
              <a:ext uri="{FF2B5EF4-FFF2-40B4-BE49-F238E27FC236}">
                <a16:creationId xmlns:a16="http://schemas.microsoft.com/office/drawing/2014/main" id="{14EC92D3-89F9-45A1-BCB1-83BFF67EAE49}"/>
              </a:ext>
            </a:extLst>
          </p:cNvPr>
          <p:cNvSpPr/>
          <p:nvPr/>
        </p:nvSpPr>
        <p:spPr>
          <a:xfrm>
            <a:off x="5884551" y="5635832"/>
            <a:ext cx="6547449" cy="400110"/>
          </a:xfrm>
          <a:prstGeom prst="rect">
            <a:avLst/>
          </a:prstGeom>
        </p:spPr>
        <p:txBody>
          <a:bodyPr wrap="square">
            <a:spAutoFit/>
          </a:bodyPr>
          <a:lstStyle/>
          <a:p>
            <a:r>
              <a:rPr lang="en-US" sz="2000" b="1" dirty="0"/>
              <a:t> </a:t>
            </a:r>
            <a:r>
              <a:rPr lang="en-US" sz="2000" b="1" dirty="0">
                <a:solidFill>
                  <a:schemeClr val="bg1"/>
                </a:solidFill>
              </a:rPr>
              <a:t>Thought-leadership with World Reports</a:t>
            </a:r>
          </a:p>
        </p:txBody>
      </p:sp>
      <p:sp>
        <p:nvSpPr>
          <p:cNvPr id="51" name="Rectangle 50">
            <a:extLst>
              <a:ext uri="{FF2B5EF4-FFF2-40B4-BE49-F238E27FC236}">
                <a16:creationId xmlns:a16="http://schemas.microsoft.com/office/drawing/2014/main" id="{DDDD1BAC-BF62-4213-B101-84C1EA203676}"/>
              </a:ext>
            </a:extLst>
          </p:cNvPr>
          <p:cNvSpPr/>
          <p:nvPr/>
        </p:nvSpPr>
        <p:spPr>
          <a:xfrm>
            <a:off x="5901926" y="5996836"/>
            <a:ext cx="6113407" cy="600164"/>
          </a:xfrm>
          <a:prstGeom prst="rect">
            <a:avLst/>
          </a:prstGeom>
        </p:spPr>
        <p:txBody>
          <a:bodyPr wrap="square">
            <a:spAutoFit/>
          </a:bodyPr>
          <a:lstStyle/>
          <a:p>
            <a:pPr marL="171450" lvl="1" indent="-171450" defTabSz="801688">
              <a:buClr>
                <a:schemeClr val="bg1"/>
              </a:buClr>
              <a:buFont typeface="Arial" panose="020B0604020202020204" pitchFamily="34" charset="0"/>
              <a:buChar char="•"/>
            </a:pPr>
            <a:r>
              <a:rPr lang="en-US" sz="1100" dirty="0"/>
              <a:t>Well-researched World Reports published annually in FS; covered by top media</a:t>
            </a:r>
          </a:p>
          <a:p>
            <a:pPr marL="171450" lvl="1" indent="-171450" defTabSz="801688">
              <a:buClr>
                <a:schemeClr val="bg1"/>
              </a:buClr>
              <a:buFont typeface="Arial" panose="020B0604020202020204" pitchFamily="34" charset="0"/>
              <a:buChar char="•"/>
            </a:pPr>
            <a:r>
              <a:rPr lang="en-US" sz="1100" dirty="0"/>
              <a:t>World Retail Banking Report, World Payments Report, World Wealth Reports, World FinTech Report, World Insurance Report, World </a:t>
            </a:r>
            <a:r>
              <a:rPr lang="en-US" sz="1100" dirty="0" err="1"/>
              <a:t>InsurTech</a:t>
            </a:r>
            <a:r>
              <a:rPr lang="en-US" sz="1100" dirty="0"/>
              <a:t> Report </a:t>
            </a:r>
          </a:p>
        </p:txBody>
      </p:sp>
      <p:grpSp>
        <p:nvGrpSpPr>
          <p:cNvPr id="52" name="Group 4">
            <a:extLst>
              <a:ext uri="{FF2B5EF4-FFF2-40B4-BE49-F238E27FC236}">
                <a16:creationId xmlns:a16="http://schemas.microsoft.com/office/drawing/2014/main" id="{93638047-B2D1-499C-B249-AB37E6C06C74}"/>
              </a:ext>
            </a:extLst>
          </p:cNvPr>
          <p:cNvGrpSpPr>
            <a:grpSpLocks noChangeAspect="1"/>
          </p:cNvGrpSpPr>
          <p:nvPr/>
        </p:nvGrpSpPr>
        <p:grpSpPr bwMode="auto">
          <a:xfrm>
            <a:off x="6928726" y="2753157"/>
            <a:ext cx="875060" cy="650400"/>
            <a:chOff x="5642" y="1224"/>
            <a:chExt cx="631" cy="469"/>
          </a:xfrm>
        </p:grpSpPr>
        <p:sp>
          <p:nvSpPr>
            <p:cNvPr id="53" name="Freeform 6">
              <a:extLst>
                <a:ext uri="{FF2B5EF4-FFF2-40B4-BE49-F238E27FC236}">
                  <a16:creationId xmlns:a16="http://schemas.microsoft.com/office/drawing/2014/main" id="{E160EBA0-A480-4DAD-BD92-D0B143691287}"/>
                </a:ext>
              </a:extLst>
            </p:cNvPr>
            <p:cNvSpPr>
              <a:spLocks/>
            </p:cNvSpPr>
            <p:nvPr/>
          </p:nvSpPr>
          <p:spPr bwMode="auto">
            <a:xfrm>
              <a:off x="6079" y="1310"/>
              <a:ext cx="140" cy="152"/>
            </a:xfrm>
            <a:custGeom>
              <a:avLst/>
              <a:gdLst>
                <a:gd name="T0" fmla="*/ 48 w 82"/>
                <a:gd name="T1" fmla="*/ 84 h 89"/>
                <a:gd name="T2" fmla="*/ 78 w 82"/>
                <a:gd name="T3" fmla="*/ 37 h 89"/>
                <a:gd name="T4" fmla="*/ 35 w 82"/>
                <a:gd name="T5" fmla="*/ 4 h 89"/>
                <a:gd name="T6" fmla="*/ 3 w 82"/>
                <a:gd name="T7" fmla="*/ 52 h 89"/>
                <a:gd name="T8" fmla="*/ 48 w 82"/>
                <a:gd name="T9" fmla="*/ 84 h 89"/>
              </a:gdLst>
              <a:ahLst/>
              <a:cxnLst>
                <a:cxn ang="0">
                  <a:pos x="T0" y="T1"/>
                </a:cxn>
                <a:cxn ang="0">
                  <a:pos x="T2" y="T3"/>
                </a:cxn>
                <a:cxn ang="0">
                  <a:pos x="T4" y="T5"/>
                </a:cxn>
                <a:cxn ang="0">
                  <a:pos x="T6" y="T7"/>
                </a:cxn>
                <a:cxn ang="0">
                  <a:pos x="T8" y="T9"/>
                </a:cxn>
              </a:cxnLst>
              <a:rect l="0" t="0" r="r" b="b"/>
              <a:pathLst>
                <a:path w="82" h="89">
                  <a:moveTo>
                    <a:pt x="48" y="84"/>
                  </a:moveTo>
                  <a:cubicBezTo>
                    <a:pt x="70" y="80"/>
                    <a:pt x="82" y="59"/>
                    <a:pt x="78" y="37"/>
                  </a:cubicBezTo>
                  <a:cubicBezTo>
                    <a:pt x="75" y="15"/>
                    <a:pt x="57" y="0"/>
                    <a:pt x="35" y="4"/>
                  </a:cubicBezTo>
                  <a:cubicBezTo>
                    <a:pt x="14" y="9"/>
                    <a:pt x="0" y="30"/>
                    <a:pt x="3" y="52"/>
                  </a:cubicBezTo>
                  <a:cubicBezTo>
                    <a:pt x="7" y="74"/>
                    <a:pt x="27" y="89"/>
                    <a:pt x="48" y="84"/>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54" name="Freeform 7">
              <a:extLst>
                <a:ext uri="{FF2B5EF4-FFF2-40B4-BE49-F238E27FC236}">
                  <a16:creationId xmlns:a16="http://schemas.microsoft.com/office/drawing/2014/main" id="{E6480AAD-BB69-41A1-A604-0E7D3DC06CD2}"/>
                </a:ext>
              </a:extLst>
            </p:cNvPr>
            <p:cNvSpPr>
              <a:spLocks/>
            </p:cNvSpPr>
            <p:nvPr/>
          </p:nvSpPr>
          <p:spPr bwMode="auto">
            <a:xfrm>
              <a:off x="6024" y="1473"/>
              <a:ext cx="249" cy="166"/>
            </a:xfrm>
            <a:custGeom>
              <a:avLst/>
              <a:gdLst>
                <a:gd name="T0" fmla="*/ 122 w 145"/>
                <a:gd name="T1" fmla="*/ 87 h 97"/>
                <a:gd name="T2" fmla="*/ 142 w 145"/>
                <a:gd name="T3" fmla="*/ 57 h 97"/>
                <a:gd name="T4" fmla="*/ 54 w 145"/>
                <a:gd name="T5" fmla="*/ 12 h 97"/>
                <a:gd name="T6" fmla="*/ 2 w 145"/>
                <a:gd name="T7" fmla="*/ 64 h 97"/>
                <a:gd name="T8" fmla="*/ 0 w 145"/>
                <a:gd name="T9" fmla="*/ 82 h 97"/>
                <a:gd name="T10" fmla="*/ 122 w 145"/>
                <a:gd name="T11" fmla="*/ 87 h 97"/>
              </a:gdLst>
              <a:ahLst/>
              <a:cxnLst>
                <a:cxn ang="0">
                  <a:pos x="T0" y="T1"/>
                </a:cxn>
                <a:cxn ang="0">
                  <a:pos x="T2" y="T3"/>
                </a:cxn>
                <a:cxn ang="0">
                  <a:pos x="T4" y="T5"/>
                </a:cxn>
                <a:cxn ang="0">
                  <a:pos x="T6" y="T7"/>
                </a:cxn>
                <a:cxn ang="0">
                  <a:pos x="T8" y="T9"/>
                </a:cxn>
                <a:cxn ang="0">
                  <a:pos x="T10" y="T11"/>
                </a:cxn>
              </a:cxnLst>
              <a:rect l="0" t="0" r="r" b="b"/>
              <a:pathLst>
                <a:path w="145" h="97">
                  <a:moveTo>
                    <a:pt x="122" y="87"/>
                  </a:moveTo>
                  <a:cubicBezTo>
                    <a:pt x="136" y="84"/>
                    <a:pt x="145" y="70"/>
                    <a:pt x="142" y="57"/>
                  </a:cubicBezTo>
                  <a:cubicBezTo>
                    <a:pt x="134" y="28"/>
                    <a:pt x="105" y="0"/>
                    <a:pt x="54" y="12"/>
                  </a:cubicBezTo>
                  <a:cubicBezTo>
                    <a:pt x="29" y="17"/>
                    <a:pt x="8" y="38"/>
                    <a:pt x="2" y="64"/>
                  </a:cubicBezTo>
                  <a:cubicBezTo>
                    <a:pt x="0" y="70"/>
                    <a:pt x="0" y="76"/>
                    <a:pt x="0" y="82"/>
                  </a:cubicBezTo>
                  <a:cubicBezTo>
                    <a:pt x="34" y="81"/>
                    <a:pt x="66" y="97"/>
                    <a:pt x="122" y="87"/>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55" name="Freeform 8">
              <a:extLst>
                <a:ext uri="{FF2B5EF4-FFF2-40B4-BE49-F238E27FC236}">
                  <a16:creationId xmlns:a16="http://schemas.microsoft.com/office/drawing/2014/main" id="{EC140E93-21C9-41EB-BAFA-2164472B8847}"/>
                </a:ext>
              </a:extLst>
            </p:cNvPr>
            <p:cNvSpPr>
              <a:spLocks/>
            </p:cNvSpPr>
            <p:nvPr/>
          </p:nvSpPr>
          <p:spPr bwMode="auto">
            <a:xfrm>
              <a:off x="5691" y="1265"/>
              <a:ext cx="123" cy="132"/>
            </a:xfrm>
            <a:custGeom>
              <a:avLst/>
              <a:gdLst>
                <a:gd name="T0" fmla="*/ 29 w 72"/>
                <a:gd name="T1" fmla="*/ 74 h 77"/>
                <a:gd name="T2" fmla="*/ 3 w 72"/>
                <a:gd name="T3" fmla="*/ 32 h 77"/>
                <a:gd name="T4" fmla="*/ 40 w 72"/>
                <a:gd name="T5" fmla="*/ 3 h 77"/>
                <a:gd name="T6" fmla="*/ 69 w 72"/>
                <a:gd name="T7" fmla="*/ 45 h 77"/>
                <a:gd name="T8" fmla="*/ 29 w 72"/>
                <a:gd name="T9" fmla="*/ 74 h 77"/>
              </a:gdLst>
              <a:ahLst/>
              <a:cxnLst>
                <a:cxn ang="0">
                  <a:pos x="T0" y="T1"/>
                </a:cxn>
                <a:cxn ang="0">
                  <a:pos x="T2" y="T3"/>
                </a:cxn>
                <a:cxn ang="0">
                  <a:pos x="T4" y="T5"/>
                </a:cxn>
                <a:cxn ang="0">
                  <a:pos x="T6" y="T7"/>
                </a:cxn>
                <a:cxn ang="0">
                  <a:pos x="T8" y="T9"/>
                </a:cxn>
              </a:cxnLst>
              <a:rect l="0" t="0" r="r" b="b"/>
              <a:pathLst>
                <a:path w="72" h="77">
                  <a:moveTo>
                    <a:pt x="29" y="74"/>
                  </a:moveTo>
                  <a:cubicBezTo>
                    <a:pt x="10" y="70"/>
                    <a:pt x="0" y="51"/>
                    <a:pt x="3" y="32"/>
                  </a:cubicBezTo>
                  <a:cubicBezTo>
                    <a:pt x="6" y="13"/>
                    <a:pt x="21" y="0"/>
                    <a:pt x="40" y="3"/>
                  </a:cubicBezTo>
                  <a:cubicBezTo>
                    <a:pt x="59" y="7"/>
                    <a:pt x="72" y="26"/>
                    <a:pt x="69" y="45"/>
                  </a:cubicBezTo>
                  <a:cubicBezTo>
                    <a:pt x="66" y="65"/>
                    <a:pt x="48" y="77"/>
                    <a:pt x="29" y="74"/>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62" name="Freeform 9">
              <a:extLst>
                <a:ext uri="{FF2B5EF4-FFF2-40B4-BE49-F238E27FC236}">
                  <a16:creationId xmlns:a16="http://schemas.microsoft.com/office/drawing/2014/main" id="{7568667A-19ED-4FF4-A948-7D6D7BEEE650}"/>
                </a:ext>
              </a:extLst>
            </p:cNvPr>
            <p:cNvSpPr>
              <a:spLocks/>
            </p:cNvSpPr>
            <p:nvPr/>
          </p:nvSpPr>
          <p:spPr bwMode="auto">
            <a:xfrm>
              <a:off x="5642" y="1407"/>
              <a:ext cx="220" cy="146"/>
            </a:xfrm>
            <a:custGeom>
              <a:avLst/>
              <a:gdLst>
                <a:gd name="T0" fmla="*/ 20 w 128"/>
                <a:gd name="T1" fmla="*/ 76 h 85"/>
                <a:gd name="T2" fmla="*/ 3 w 128"/>
                <a:gd name="T3" fmla="*/ 50 h 85"/>
                <a:gd name="T4" fmla="*/ 80 w 128"/>
                <a:gd name="T5" fmla="*/ 10 h 85"/>
                <a:gd name="T6" fmla="*/ 126 w 128"/>
                <a:gd name="T7" fmla="*/ 57 h 85"/>
                <a:gd name="T8" fmla="*/ 127 w 128"/>
                <a:gd name="T9" fmla="*/ 72 h 85"/>
                <a:gd name="T10" fmla="*/ 20 w 128"/>
                <a:gd name="T11" fmla="*/ 76 h 85"/>
              </a:gdLst>
              <a:ahLst/>
              <a:cxnLst>
                <a:cxn ang="0">
                  <a:pos x="T0" y="T1"/>
                </a:cxn>
                <a:cxn ang="0">
                  <a:pos x="T2" y="T3"/>
                </a:cxn>
                <a:cxn ang="0">
                  <a:pos x="T4" y="T5"/>
                </a:cxn>
                <a:cxn ang="0">
                  <a:pos x="T6" y="T7"/>
                </a:cxn>
                <a:cxn ang="0">
                  <a:pos x="T8" y="T9"/>
                </a:cxn>
                <a:cxn ang="0">
                  <a:pos x="T10" y="T11"/>
                </a:cxn>
              </a:cxnLst>
              <a:rect l="0" t="0" r="r" b="b"/>
              <a:pathLst>
                <a:path w="128" h="85">
                  <a:moveTo>
                    <a:pt x="20" y="76"/>
                  </a:moveTo>
                  <a:cubicBezTo>
                    <a:pt x="8" y="74"/>
                    <a:pt x="0" y="62"/>
                    <a:pt x="3" y="50"/>
                  </a:cubicBezTo>
                  <a:cubicBezTo>
                    <a:pt x="10" y="24"/>
                    <a:pt x="35" y="0"/>
                    <a:pt x="80" y="10"/>
                  </a:cubicBezTo>
                  <a:cubicBezTo>
                    <a:pt x="102" y="15"/>
                    <a:pt x="121" y="33"/>
                    <a:pt x="126" y="57"/>
                  </a:cubicBezTo>
                  <a:cubicBezTo>
                    <a:pt x="127" y="62"/>
                    <a:pt x="128" y="67"/>
                    <a:pt x="127" y="72"/>
                  </a:cubicBezTo>
                  <a:cubicBezTo>
                    <a:pt x="98" y="71"/>
                    <a:pt x="70" y="85"/>
                    <a:pt x="20" y="76"/>
                  </a:cubicBezTo>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63" name="Freeform 10">
              <a:extLst>
                <a:ext uri="{FF2B5EF4-FFF2-40B4-BE49-F238E27FC236}">
                  <a16:creationId xmlns:a16="http://schemas.microsoft.com/office/drawing/2014/main" id="{0E469B8F-24A2-4D04-9F5D-A235436026D6}"/>
                </a:ext>
              </a:extLst>
            </p:cNvPr>
            <p:cNvSpPr>
              <a:spLocks/>
            </p:cNvSpPr>
            <p:nvPr/>
          </p:nvSpPr>
          <p:spPr bwMode="auto">
            <a:xfrm>
              <a:off x="5836" y="1224"/>
              <a:ext cx="194" cy="207"/>
            </a:xfrm>
            <a:custGeom>
              <a:avLst/>
              <a:gdLst>
                <a:gd name="T0" fmla="*/ 60 w 113"/>
                <a:gd name="T1" fmla="*/ 119 h 121"/>
                <a:gd name="T2" fmla="*/ 112 w 113"/>
                <a:gd name="T3" fmla="*/ 57 h 121"/>
                <a:gd name="T4" fmla="*/ 57 w 113"/>
                <a:gd name="T5" fmla="*/ 2 h 121"/>
                <a:gd name="T6" fmla="*/ 1 w 113"/>
                <a:gd name="T7" fmla="*/ 64 h 121"/>
                <a:gd name="T8" fmla="*/ 60 w 113"/>
                <a:gd name="T9" fmla="*/ 119 h 121"/>
              </a:gdLst>
              <a:ahLst/>
              <a:cxnLst>
                <a:cxn ang="0">
                  <a:pos x="T0" y="T1"/>
                </a:cxn>
                <a:cxn ang="0">
                  <a:pos x="T2" y="T3"/>
                </a:cxn>
                <a:cxn ang="0">
                  <a:pos x="T4" y="T5"/>
                </a:cxn>
                <a:cxn ang="0">
                  <a:pos x="T6" y="T7"/>
                </a:cxn>
                <a:cxn ang="0">
                  <a:pos x="T8" y="T9"/>
                </a:cxn>
              </a:cxnLst>
              <a:rect l="0" t="0" r="r" b="b"/>
              <a:pathLst>
                <a:path w="113" h="121">
                  <a:moveTo>
                    <a:pt x="60" y="119"/>
                  </a:moveTo>
                  <a:cubicBezTo>
                    <a:pt x="92" y="117"/>
                    <a:pt x="113" y="89"/>
                    <a:pt x="112" y="57"/>
                  </a:cubicBezTo>
                  <a:cubicBezTo>
                    <a:pt x="111" y="24"/>
                    <a:pt x="89" y="0"/>
                    <a:pt x="57" y="2"/>
                  </a:cubicBezTo>
                  <a:cubicBezTo>
                    <a:pt x="25" y="4"/>
                    <a:pt x="0" y="32"/>
                    <a:pt x="1" y="64"/>
                  </a:cubicBezTo>
                  <a:cubicBezTo>
                    <a:pt x="2" y="97"/>
                    <a:pt x="29" y="121"/>
                    <a:pt x="60" y="119"/>
                  </a:cubicBezTo>
                </a:path>
              </a:pathLst>
            </a:custGeom>
            <a:solidFill>
              <a:schemeClr val="accent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64" name="Freeform 11">
              <a:extLst>
                <a:ext uri="{FF2B5EF4-FFF2-40B4-BE49-F238E27FC236}">
                  <a16:creationId xmlns:a16="http://schemas.microsoft.com/office/drawing/2014/main" id="{E825BEC4-A193-4137-BEB6-DC32EC1F2650}"/>
                </a:ext>
              </a:extLst>
            </p:cNvPr>
            <p:cNvSpPr>
              <a:spLocks/>
            </p:cNvSpPr>
            <p:nvPr/>
          </p:nvSpPr>
          <p:spPr bwMode="auto">
            <a:xfrm>
              <a:off x="5752" y="1455"/>
              <a:ext cx="363" cy="238"/>
            </a:xfrm>
            <a:custGeom>
              <a:avLst/>
              <a:gdLst>
                <a:gd name="T0" fmla="*/ 0 w 211"/>
                <a:gd name="T1" fmla="*/ 119 h 139"/>
                <a:gd name="T2" fmla="*/ 2 w 211"/>
                <a:gd name="T3" fmla="*/ 93 h 139"/>
                <a:gd name="T4" fmla="*/ 78 w 211"/>
                <a:gd name="T5" fmla="*/ 16 h 139"/>
                <a:gd name="T6" fmla="*/ 204 w 211"/>
                <a:gd name="T7" fmla="*/ 75 h 139"/>
                <a:gd name="T8" fmla="*/ 173 w 211"/>
                <a:gd name="T9" fmla="*/ 125 h 139"/>
                <a:gd name="T10" fmla="*/ 0 w 211"/>
                <a:gd name="T11" fmla="*/ 119 h 139"/>
              </a:gdLst>
              <a:ahLst/>
              <a:cxnLst>
                <a:cxn ang="0">
                  <a:pos x="T0" y="T1"/>
                </a:cxn>
                <a:cxn ang="0">
                  <a:pos x="T2" y="T3"/>
                </a:cxn>
                <a:cxn ang="0">
                  <a:pos x="T4" y="T5"/>
                </a:cxn>
                <a:cxn ang="0">
                  <a:pos x="T6" y="T7"/>
                </a:cxn>
                <a:cxn ang="0">
                  <a:pos x="T8" y="T9"/>
                </a:cxn>
                <a:cxn ang="0">
                  <a:pos x="T10" y="T11"/>
                </a:cxn>
              </a:cxnLst>
              <a:rect l="0" t="0" r="r" b="b"/>
              <a:pathLst>
                <a:path w="211" h="139">
                  <a:moveTo>
                    <a:pt x="0" y="119"/>
                  </a:moveTo>
                  <a:cubicBezTo>
                    <a:pt x="0" y="111"/>
                    <a:pt x="0" y="102"/>
                    <a:pt x="2" y="93"/>
                  </a:cubicBezTo>
                  <a:cubicBezTo>
                    <a:pt x="11" y="55"/>
                    <a:pt x="41" y="24"/>
                    <a:pt x="78" y="16"/>
                  </a:cubicBezTo>
                  <a:cubicBezTo>
                    <a:pt x="149" y="0"/>
                    <a:pt x="190" y="36"/>
                    <a:pt x="204" y="75"/>
                  </a:cubicBezTo>
                  <a:cubicBezTo>
                    <a:pt x="211" y="98"/>
                    <a:pt x="197" y="121"/>
                    <a:pt x="173" y="125"/>
                  </a:cubicBezTo>
                  <a:cubicBezTo>
                    <a:pt x="94" y="139"/>
                    <a:pt x="48" y="116"/>
                    <a:pt x="0" y="119"/>
                  </a:cubicBezTo>
                </a:path>
              </a:pathLst>
            </a:custGeom>
            <a:solidFill>
              <a:schemeClr val="accent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Verdana"/>
                <a:ea typeface="+mn-ea"/>
                <a:cs typeface="+mn-cs"/>
              </a:endParaRPr>
            </a:p>
          </p:txBody>
        </p:sp>
      </p:grpSp>
    </p:spTree>
    <p:extLst>
      <p:ext uri="{BB962C8B-B14F-4D97-AF65-F5344CB8AC3E}">
        <p14:creationId xmlns:p14="http://schemas.microsoft.com/office/powerpoint/2010/main" val="4134727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61818" y="372918"/>
            <a:ext cx="11083925" cy="858838"/>
          </a:xfrm>
        </p:spPr>
        <p:txBody>
          <a:bodyPr>
            <a:normAutofit/>
          </a:bodyPr>
          <a:lstStyle/>
          <a:p>
            <a:r>
              <a:rPr lang="pt-PT">
                <a:latin typeface="+mj-lt"/>
              </a:rPr>
              <a:t>Top wins, across client needs</a:t>
            </a:r>
            <a:endParaRPr lang="en-US">
              <a:latin typeface="+mj-lt"/>
            </a:endParaRPr>
          </a:p>
        </p:txBody>
      </p:sp>
      <p:grpSp>
        <p:nvGrpSpPr>
          <p:cNvPr id="2" name="Group 1"/>
          <p:cNvGrpSpPr/>
          <p:nvPr/>
        </p:nvGrpSpPr>
        <p:grpSpPr>
          <a:xfrm>
            <a:off x="533400" y="1524000"/>
            <a:ext cx="11286575" cy="4613691"/>
            <a:chOff x="227349" y="1371600"/>
            <a:chExt cx="11717858" cy="4789990"/>
          </a:xfrm>
        </p:grpSpPr>
        <p:grpSp>
          <p:nvGrpSpPr>
            <p:cNvPr id="26" name="Group 25"/>
            <p:cNvGrpSpPr/>
            <p:nvPr/>
          </p:nvGrpSpPr>
          <p:grpSpPr>
            <a:xfrm>
              <a:off x="227349" y="1371600"/>
              <a:ext cx="11717858" cy="4789990"/>
              <a:chOff x="227013" y="1402305"/>
              <a:chExt cx="11717858" cy="4789990"/>
            </a:xfrm>
          </p:grpSpPr>
          <p:sp>
            <p:nvSpPr>
              <p:cNvPr id="27" name="Freeform 26"/>
              <p:cNvSpPr/>
              <p:nvPr/>
            </p:nvSpPr>
            <p:spPr>
              <a:xfrm>
                <a:off x="732208" y="1402305"/>
                <a:ext cx="883920" cy="1767840"/>
              </a:xfrm>
              <a:custGeom>
                <a:avLst/>
                <a:gdLst>
                  <a:gd name="connsiteX0" fmla="*/ 756285 w 756285"/>
                  <a:gd name="connsiteY0" fmla="*/ 0 h 1512570"/>
                  <a:gd name="connsiteX1" fmla="*/ 756285 w 756285"/>
                  <a:gd name="connsiteY1" fmla="*/ 1512570 h 1512570"/>
                  <a:gd name="connsiteX2" fmla="*/ 0 w 756285"/>
                  <a:gd name="connsiteY2" fmla="*/ 756285 h 1512570"/>
                  <a:gd name="connsiteX3" fmla="*/ 756285 w 756285"/>
                  <a:gd name="connsiteY3" fmla="*/ 0 h 1512570"/>
                </a:gdLst>
                <a:ahLst/>
                <a:cxnLst>
                  <a:cxn ang="0">
                    <a:pos x="connsiteX0" y="connsiteY0"/>
                  </a:cxn>
                  <a:cxn ang="0">
                    <a:pos x="connsiteX1" y="connsiteY1"/>
                  </a:cxn>
                  <a:cxn ang="0">
                    <a:pos x="connsiteX2" y="connsiteY2"/>
                  </a:cxn>
                  <a:cxn ang="0">
                    <a:pos x="connsiteX3" y="connsiteY3"/>
                  </a:cxn>
                </a:cxnLst>
                <a:rect l="l" t="t" r="r" b="b"/>
                <a:pathLst>
                  <a:path w="756285" h="1512570">
                    <a:moveTo>
                      <a:pt x="756285" y="0"/>
                    </a:moveTo>
                    <a:lnTo>
                      <a:pt x="756285" y="1512570"/>
                    </a:lnTo>
                    <a:cubicBezTo>
                      <a:pt x="338600" y="1512570"/>
                      <a:pt x="0" y="1173970"/>
                      <a:pt x="0" y="756285"/>
                    </a:cubicBezTo>
                    <a:cubicBezTo>
                      <a:pt x="0" y="338600"/>
                      <a:pt x="338600" y="0"/>
                      <a:pt x="756285"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28" name="Freeform 27"/>
              <p:cNvSpPr/>
              <p:nvPr/>
            </p:nvSpPr>
            <p:spPr>
              <a:xfrm>
                <a:off x="9642740" y="1402305"/>
                <a:ext cx="883920" cy="1767840"/>
              </a:xfrm>
              <a:custGeom>
                <a:avLst/>
                <a:gdLst>
                  <a:gd name="connsiteX0" fmla="*/ 756285 w 756285"/>
                  <a:gd name="connsiteY0" fmla="*/ 0 h 1512570"/>
                  <a:gd name="connsiteX1" fmla="*/ 756285 w 756285"/>
                  <a:gd name="connsiteY1" fmla="*/ 1512570 h 1512570"/>
                  <a:gd name="connsiteX2" fmla="*/ 0 w 756285"/>
                  <a:gd name="connsiteY2" fmla="*/ 756285 h 1512570"/>
                  <a:gd name="connsiteX3" fmla="*/ 756285 w 756285"/>
                  <a:gd name="connsiteY3" fmla="*/ 0 h 1512570"/>
                </a:gdLst>
                <a:ahLst/>
                <a:cxnLst>
                  <a:cxn ang="0">
                    <a:pos x="connsiteX0" y="connsiteY0"/>
                  </a:cxn>
                  <a:cxn ang="0">
                    <a:pos x="connsiteX1" y="connsiteY1"/>
                  </a:cxn>
                  <a:cxn ang="0">
                    <a:pos x="connsiteX2" y="connsiteY2"/>
                  </a:cxn>
                  <a:cxn ang="0">
                    <a:pos x="connsiteX3" y="connsiteY3"/>
                  </a:cxn>
                </a:cxnLst>
                <a:rect l="l" t="t" r="r" b="b"/>
                <a:pathLst>
                  <a:path w="756285" h="1512570">
                    <a:moveTo>
                      <a:pt x="756285" y="0"/>
                    </a:moveTo>
                    <a:lnTo>
                      <a:pt x="756285" y="1512570"/>
                    </a:lnTo>
                    <a:cubicBezTo>
                      <a:pt x="338600" y="1512570"/>
                      <a:pt x="0" y="1173970"/>
                      <a:pt x="0" y="756285"/>
                    </a:cubicBezTo>
                    <a:cubicBezTo>
                      <a:pt x="0" y="338600"/>
                      <a:pt x="338600" y="0"/>
                      <a:pt x="75628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29" name="Freeform 28"/>
              <p:cNvSpPr/>
              <p:nvPr/>
            </p:nvSpPr>
            <p:spPr>
              <a:xfrm>
                <a:off x="6672563" y="1402305"/>
                <a:ext cx="883920" cy="1767840"/>
              </a:xfrm>
              <a:custGeom>
                <a:avLst/>
                <a:gdLst>
                  <a:gd name="connsiteX0" fmla="*/ 756285 w 756285"/>
                  <a:gd name="connsiteY0" fmla="*/ 0 h 1512570"/>
                  <a:gd name="connsiteX1" fmla="*/ 756285 w 756285"/>
                  <a:gd name="connsiteY1" fmla="*/ 1512570 h 1512570"/>
                  <a:gd name="connsiteX2" fmla="*/ 0 w 756285"/>
                  <a:gd name="connsiteY2" fmla="*/ 756285 h 1512570"/>
                  <a:gd name="connsiteX3" fmla="*/ 756285 w 756285"/>
                  <a:gd name="connsiteY3" fmla="*/ 0 h 1512570"/>
                </a:gdLst>
                <a:ahLst/>
                <a:cxnLst>
                  <a:cxn ang="0">
                    <a:pos x="connsiteX0" y="connsiteY0"/>
                  </a:cxn>
                  <a:cxn ang="0">
                    <a:pos x="connsiteX1" y="connsiteY1"/>
                  </a:cxn>
                  <a:cxn ang="0">
                    <a:pos x="connsiteX2" y="connsiteY2"/>
                  </a:cxn>
                  <a:cxn ang="0">
                    <a:pos x="connsiteX3" y="connsiteY3"/>
                  </a:cxn>
                </a:cxnLst>
                <a:rect l="l" t="t" r="r" b="b"/>
                <a:pathLst>
                  <a:path w="756285" h="1512570">
                    <a:moveTo>
                      <a:pt x="756285" y="0"/>
                    </a:moveTo>
                    <a:lnTo>
                      <a:pt x="756285" y="1512570"/>
                    </a:lnTo>
                    <a:cubicBezTo>
                      <a:pt x="338600" y="1512570"/>
                      <a:pt x="0" y="1173970"/>
                      <a:pt x="0" y="756285"/>
                    </a:cubicBezTo>
                    <a:cubicBezTo>
                      <a:pt x="0" y="338600"/>
                      <a:pt x="338600" y="0"/>
                      <a:pt x="756285"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0" name="Freeform 29"/>
              <p:cNvSpPr/>
              <p:nvPr/>
            </p:nvSpPr>
            <p:spPr>
              <a:xfrm>
                <a:off x="3702385" y="1402305"/>
                <a:ext cx="883920" cy="1767840"/>
              </a:xfrm>
              <a:custGeom>
                <a:avLst/>
                <a:gdLst>
                  <a:gd name="connsiteX0" fmla="*/ 756285 w 756285"/>
                  <a:gd name="connsiteY0" fmla="*/ 0 h 1512570"/>
                  <a:gd name="connsiteX1" fmla="*/ 756285 w 756285"/>
                  <a:gd name="connsiteY1" fmla="*/ 1512570 h 1512570"/>
                  <a:gd name="connsiteX2" fmla="*/ 0 w 756285"/>
                  <a:gd name="connsiteY2" fmla="*/ 756285 h 1512570"/>
                  <a:gd name="connsiteX3" fmla="*/ 756285 w 756285"/>
                  <a:gd name="connsiteY3" fmla="*/ 0 h 1512570"/>
                </a:gdLst>
                <a:ahLst/>
                <a:cxnLst>
                  <a:cxn ang="0">
                    <a:pos x="connsiteX0" y="connsiteY0"/>
                  </a:cxn>
                  <a:cxn ang="0">
                    <a:pos x="connsiteX1" y="connsiteY1"/>
                  </a:cxn>
                  <a:cxn ang="0">
                    <a:pos x="connsiteX2" y="connsiteY2"/>
                  </a:cxn>
                  <a:cxn ang="0">
                    <a:pos x="connsiteX3" y="connsiteY3"/>
                  </a:cxn>
                </a:cxnLst>
                <a:rect l="l" t="t" r="r" b="b"/>
                <a:pathLst>
                  <a:path w="756285" h="1512570">
                    <a:moveTo>
                      <a:pt x="756285" y="0"/>
                    </a:moveTo>
                    <a:lnTo>
                      <a:pt x="756285" y="1512570"/>
                    </a:lnTo>
                    <a:cubicBezTo>
                      <a:pt x="338600" y="1512570"/>
                      <a:pt x="0" y="1173970"/>
                      <a:pt x="0" y="756285"/>
                    </a:cubicBezTo>
                    <a:cubicBezTo>
                      <a:pt x="0" y="338600"/>
                      <a:pt x="338600" y="0"/>
                      <a:pt x="756285"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1" name="Round Diagonal Corner Rectangle 30"/>
              <p:cNvSpPr/>
              <p:nvPr/>
            </p:nvSpPr>
            <p:spPr>
              <a:xfrm>
                <a:off x="9166641" y="2588981"/>
                <a:ext cx="2778230" cy="3546705"/>
              </a:xfrm>
              <a:prstGeom prst="round2DiagRect">
                <a:avLst>
                  <a:gd name="adj1" fmla="val 7939"/>
                  <a:gd name="adj2" fmla="val 0"/>
                </a:avLst>
              </a:prstGeom>
              <a:solidFill>
                <a:schemeClr val="bg1"/>
              </a:solid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2" name="Freeform 31"/>
              <p:cNvSpPr/>
              <p:nvPr/>
            </p:nvSpPr>
            <p:spPr>
              <a:xfrm>
                <a:off x="10526660" y="1402305"/>
                <a:ext cx="883920" cy="1767840"/>
              </a:xfrm>
              <a:custGeom>
                <a:avLst/>
                <a:gdLst>
                  <a:gd name="connsiteX0" fmla="*/ 0 w 756285"/>
                  <a:gd name="connsiteY0" fmla="*/ 0 h 1512570"/>
                  <a:gd name="connsiteX1" fmla="*/ 756285 w 756285"/>
                  <a:gd name="connsiteY1" fmla="*/ 756285 h 1512570"/>
                  <a:gd name="connsiteX2" fmla="*/ 0 w 756285"/>
                  <a:gd name="connsiteY2" fmla="*/ 1512570 h 1512570"/>
                </a:gdLst>
                <a:ahLst/>
                <a:cxnLst>
                  <a:cxn ang="0">
                    <a:pos x="connsiteX0" y="connsiteY0"/>
                  </a:cxn>
                  <a:cxn ang="0">
                    <a:pos x="connsiteX1" y="connsiteY1"/>
                  </a:cxn>
                  <a:cxn ang="0">
                    <a:pos x="connsiteX2" y="connsiteY2"/>
                  </a:cxn>
                </a:cxnLst>
                <a:rect l="l" t="t" r="r" b="b"/>
                <a:pathLst>
                  <a:path w="756285" h="1512570">
                    <a:moveTo>
                      <a:pt x="0" y="0"/>
                    </a:moveTo>
                    <a:cubicBezTo>
                      <a:pt x="417685" y="0"/>
                      <a:pt x="756285" y="338600"/>
                      <a:pt x="756285" y="756285"/>
                    </a:cubicBezTo>
                    <a:cubicBezTo>
                      <a:pt x="756285" y="1173970"/>
                      <a:pt x="417685" y="1512570"/>
                      <a:pt x="0" y="151257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3" name="Rectangle 32"/>
              <p:cNvSpPr/>
              <p:nvPr/>
            </p:nvSpPr>
            <p:spPr>
              <a:xfrm>
                <a:off x="9730041" y="2038927"/>
                <a:ext cx="1687132" cy="297170"/>
              </a:xfrm>
              <a:prstGeom prst="rect">
                <a:avLst/>
              </a:prstGeom>
            </p:spPr>
            <p:txBody>
              <a:bodyPr wrap="squar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a:ea typeface="+mn-ea"/>
                    <a:cs typeface="+mn-cs"/>
                  </a:rPr>
                  <a:t>Cloud/Digital</a:t>
                </a:r>
              </a:p>
            </p:txBody>
          </p:sp>
          <p:sp>
            <p:nvSpPr>
              <p:cNvPr id="34" name="Round Diagonal Corner Rectangle 33"/>
              <p:cNvSpPr/>
              <p:nvPr/>
            </p:nvSpPr>
            <p:spPr>
              <a:xfrm>
                <a:off x="3197190" y="2645590"/>
                <a:ext cx="2778230" cy="3546705"/>
              </a:xfrm>
              <a:prstGeom prst="round2DiagRect">
                <a:avLst>
                  <a:gd name="adj1" fmla="val 9319"/>
                  <a:gd name="adj2" fmla="val 0"/>
                </a:avLst>
              </a:prstGeom>
              <a:solidFill>
                <a:schemeClr val="bg1"/>
              </a:solidFill>
              <a:ln w="63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5" name="Freeform 34"/>
              <p:cNvSpPr/>
              <p:nvPr/>
            </p:nvSpPr>
            <p:spPr>
              <a:xfrm>
                <a:off x="4586305" y="1402305"/>
                <a:ext cx="883920" cy="1767840"/>
              </a:xfrm>
              <a:custGeom>
                <a:avLst/>
                <a:gdLst>
                  <a:gd name="connsiteX0" fmla="*/ 0 w 756285"/>
                  <a:gd name="connsiteY0" fmla="*/ 0 h 1512570"/>
                  <a:gd name="connsiteX1" fmla="*/ 756285 w 756285"/>
                  <a:gd name="connsiteY1" fmla="*/ 756285 h 1512570"/>
                  <a:gd name="connsiteX2" fmla="*/ 0 w 756285"/>
                  <a:gd name="connsiteY2" fmla="*/ 1512570 h 1512570"/>
                </a:gdLst>
                <a:ahLst/>
                <a:cxnLst>
                  <a:cxn ang="0">
                    <a:pos x="connsiteX0" y="connsiteY0"/>
                  </a:cxn>
                  <a:cxn ang="0">
                    <a:pos x="connsiteX1" y="connsiteY1"/>
                  </a:cxn>
                  <a:cxn ang="0">
                    <a:pos x="connsiteX2" y="connsiteY2"/>
                  </a:cxn>
                </a:cxnLst>
                <a:rect l="l" t="t" r="r" b="b"/>
                <a:pathLst>
                  <a:path w="756285" h="1512570">
                    <a:moveTo>
                      <a:pt x="0" y="0"/>
                    </a:moveTo>
                    <a:cubicBezTo>
                      <a:pt x="417685" y="0"/>
                      <a:pt x="756285" y="338600"/>
                      <a:pt x="756285" y="756285"/>
                    </a:cubicBezTo>
                    <a:cubicBezTo>
                      <a:pt x="756285" y="1173970"/>
                      <a:pt x="417685" y="1512570"/>
                      <a:pt x="0" y="151257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6" name="Rectangle 35"/>
              <p:cNvSpPr/>
              <p:nvPr/>
            </p:nvSpPr>
            <p:spPr>
              <a:xfrm>
                <a:off x="3802871" y="2079960"/>
                <a:ext cx="1566869" cy="297170"/>
              </a:xfrm>
              <a:prstGeom prst="rect">
                <a:avLst/>
              </a:prstGeom>
            </p:spPr>
            <p:txBody>
              <a:bodyPr wrap="squar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a:ea typeface="+mn-ea"/>
                    <a:cs typeface="+mn-cs"/>
                  </a:rPr>
                  <a:t>Mega</a:t>
                </a:r>
              </a:p>
            </p:txBody>
          </p:sp>
          <p:sp>
            <p:nvSpPr>
              <p:cNvPr id="37" name="Round Diagonal Corner Rectangle 36"/>
              <p:cNvSpPr/>
              <p:nvPr/>
            </p:nvSpPr>
            <p:spPr>
              <a:xfrm>
                <a:off x="227013" y="2645590"/>
                <a:ext cx="2778230" cy="3546705"/>
              </a:xfrm>
              <a:prstGeom prst="round2DiagRect">
                <a:avLst>
                  <a:gd name="adj1" fmla="val 8284"/>
                  <a:gd name="adj2" fmla="val 0"/>
                </a:avLst>
              </a:prstGeom>
              <a:solidFill>
                <a:schemeClr val="bg1"/>
              </a:solidFill>
              <a:ln w="63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8" name="Freeform 37"/>
              <p:cNvSpPr/>
              <p:nvPr/>
            </p:nvSpPr>
            <p:spPr>
              <a:xfrm>
                <a:off x="1616128" y="1402305"/>
                <a:ext cx="883920" cy="1767840"/>
              </a:xfrm>
              <a:custGeom>
                <a:avLst/>
                <a:gdLst>
                  <a:gd name="connsiteX0" fmla="*/ 0 w 756285"/>
                  <a:gd name="connsiteY0" fmla="*/ 0 h 1512570"/>
                  <a:gd name="connsiteX1" fmla="*/ 756285 w 756285"/>
                  <a:gd name="connsiteY1" fmla="*/ 756285 h 1512570"/>
                  <a:gd name="connsiteX2" fmla="*/ 0 w 756285"/>
                  <a:gd name="connsiteY2" fmla="*/ 1512570 h 1512570"/>
                </a:gdLst>
                <a:ahLst/>
                <a:cxnLst>
                  <a:cxn ang="0">
                    <a:pos x="connsiteX0" y="connsiteY0"/>
                  </a:cxn>
                  <a:cxn ang="0">
                    <a:pos x="connsiteX1" y="connsiteY1"/>
                  </a:cxn>
                  <a:cxn ang="0">
                    <a:pos x="connsiteX2" y="connsiteY2"/>
                  </a:cxn>
                </a:cxnLst>
                <a:rect l="l" t="t" r="r" b="b"/>
                <a:pathLst>
                  <a:path w="756285" h="1512570">
                    <a:moveTo>
                      <a:pt x="0" y="0"/>
                    </a:moveTo>
                    <a:cubicBezTo>
                      <a:pt x="417685" y="0"/>
                      <a:pt x="756285" y="338600"/>
                      <a:pt x="756285" y="756285"/>
                    </a:cubicBezTo>
                    <a:cubicBezTo>
                      <a:pt x="756285" y="1173970"/>
                      <a:pt x="417685" y="1512570"/>
                      <a:pt x="0" y="151257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9" name="Rectangle 38"/>
              <p:cNvSpPr/>
              <p:nvPr/>
            </p:nvSpPr>
            <p:spPr>
              <a:xfrm>
                <a:off x="679350" y="2014077"/>
                <a:ext cx="1887922" cy="297170"/>
              </a:xfrm>
              <a:prstGeom prst="rect">
                <a:avLst/>
              </a:prstGeom>
            </p:spPr>
            <p:txBody>
              <a:bodyPr wrap="squar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a:ea typeface="+mn-ea"/>
                    <a:cs typeface="+mn-cs"/>
                  </a:rPr>
                  <a:t>Transformation</a:t>
                </a:r>
              </a:p>
            </p:txBody>
          </p:sp>
          <p:sp>
            <p:nvSpPr>
              <p:cNvPr id="40" name="Round Diagonal Corner Rectangle 39"/>
              <p:cNvSpPr/>
              <p:nvPr/>
            </p:nvSpPr>
            <p:spPr>
              <a:xfrm>
                <a:off x="6167368" y="2645590"/>
                <a:ext cx="2778230" cy="3546705"/>
              </a:xfrm>
              <a:prstGeom prst="round2DiagRect">
                <a:avLst>
                  <a:gd name="adj1" fmla="val 7248"/>
                  <a:gd name="adj2" fmla="val 0"/>
                </a:avLst>
              </a:prstGeom>
              <a:solidFill>
                <a:schemeClr val="bg1"/>
              </a:solidFill>
              <a:ln w="63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41" name="Freeform 40"/>
              <p:cNvSpPr/>
              <p:nvPr/>
            </p:nvSpPr>
            <p:spPr>
              <a:xfrm>
                <a:off x="7556483" y="1402305"/>
                <a:ext cx="883920" cy="1767840"/>
              </a:xfrm>
              <a:custGeom>
                <a:avLst/>
                <a:gdLst>
                  <a:gd name="connsiteX0" fmla="*/ 0 w 756285"/>
                  <a:gd name="connsiteY0" fmla="*/ 0 h 1512570"/>
                  <a:gd name="connsiteX1" fmla="*/ 756285 w 756285"/>
                  <a:gd name="connsiteY1" fmla="*/ 756285 h 1512570"/>
                  <a:gd name="connsiteX2" fmla="*/ 0 w 756285"/>
                  <a:gd name="connsiteY2" fmla="*/ 1512570 h 1512570"/>
                </a:gdLst>
                <a:ahLst/>
                <a:cxnLst>
                  <a:cxn ang="0">
                    <a:pos x="connsiteX0" y="connsiteY0"/>
                  </a:cxn>
                  <a:cxn ang="0">
                    <a:pos x="connsiteX1" y="connsiteY1"/>
                  </a:cxn>
                  <a:cxn ang="0">
                    <a:pos x="connsiteX2" y="connsiteY2"/>
                  </a:cxn>
                </a:cxnLst>
                <a:rect l="l" t="t" r="r" b="b"/>
                <a:pathLst>
                  <a:path w="756285" h="1512570">
                    <a:moveTo>
                      <a:pt x="0" y="0"/>
                    </a:moveTo>
                    <a:cubicBezTo>
                      <a:pt x="417685" y="0"/>
                      <a:pt x="756285" y="338600"/>
                      <a:pt x="756285" y="756285"/>
                    </a:cubicBezTo>
                    <a:cubicBezTo>
                      <a:pt x="756285" y="1173970"/>
                      <a:pt x="417685" y="1512570"/>
                      <a:pt x="0" y="1512570"/>
                    </a:cubicBez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42" name="Rectangle 41"/>
              <p:cNvSpPr/>
              <p:nvPr/>
            </p:nvSpPr>
            <p:spPr>
              <a:xfrm>
                <a:off x="6773049" y="2079959"/>
                <a:ext cx="1667354" cy="297170"/>
              </a:xfrm>
              <a:prstGeom prst="rect">
                <a:avLst/>
              </a:prstGeom>
            </p:spPr>
            <p:txBody>
              <a:bodyPr wrap="square" anchor="ctr">
                <a:sp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a:ea typeface="+mn-ea"/>
                    <a:cs typeface="+mn-cs"/>
                  </a:rPr>
                  <a:t>RPA/Robotics</a:t>
                </a:r>
              </a:p>
            </p:txBody>
          </p:sp>
        </p:grpSp>
        <p:pic>
          <p:nvPicPr>
            <p:cNvPr id="43" name="Picture 42">
              <a:extLst>
                <a:ext uri="{FF2B5EF4-FFF2-40B4-BE49-F238E27FC236}">
                  <a16:creationId xmlns:a16="http://schemas.microsoft.com/office/drawing/2014/main" id="{C5B8E5DD-C977-40E0-A8BC-10A79D9EB2B0}"/>
                </a:ext>
              </a:extLst>
            </p:cNvPr>
            <p:cNvPicPr>
              <a:picLocks noChangeAspect="1"/>
            </p:cNvPicPr>
            <p:nvPr/>
          </p:nvPicPr>
          <p:blipFill rotWithShape="1">
            <a:blip r:embed="rId4"/>
            <a:srcRect l="14930" t="9224" r="9254" b="14959"/>
            <a:stretch/>
          </p:blipFill>
          <p:spPr>
            <a:xfrm>
              <a:off x="2046919" y="3112059"/>
              <a:ext cx="838200" cy="838200"/>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9584" y="4219624"/>
              <a:ext cx="868479" cy="361866"/>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802" y="5248076"/>
              <a:ext cx="743306" cy="743306"/>
            </a:xfrm>
            <a:prstGeom prst="rect">
              <a:avLst/>
            </a:prstGeom>
          </p:spPr>
        </p:pic>
        <p:pic>
          <p:nvPicPr>
            <p:cNvPr id="46" name="Picture 45"/>
            <p:cNvPicPr>
              <a:picLocks noChangeAspect="1"/>
            </p:cNvPicPr>
            <p:nvPr/>
          </p:nvPicPr>
          <p:blipFill rotWithShape="1">
            <a:blip r:embed="rId7" cstate="print">
              <a:extLst>
                <a:ext uri="{28A0092B-C50C-407E-A947-70E740481C1C}">
                  <a14:useLocalDpi xmlns:a14="http://schemas.microsoft.com/office/drawing/2010/main" val="0"/>
                </a:ext>
              </a:extLst>
            </a:blip>
            <a:srcRect l="20804" r="18831"/>
            <a:stretch/>
          </p:blipFill>
          <p:spPr>
            <a:xfrm>
              <a:off x="385573" y="5168965"/>
              <a:ext cx="798038" cy="743627"/>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6462" y="3982289"/>
              <a:ext cx="1107565" cy="332269"/>
            </a:xfrm>
            <a:prstGeom prst="rect">
              <a:avLst/>
            </a:prstGeom>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4684" y="4579355"/>
              <a:ext cx="1082695" cy="510071"/>
            </a:xfrm>
            <a:prstGeom prst="rect">
              <a:avLst/>
            </a:prstGeom>
          </p:spPr>
        </p:pic>
        <p:pic>
          <p:nvPicPr>
            <p:cNvPr id="49" name="Picture 48"/>
            <p:cNvPicPr>
              <a:picLocks noChangeAspect="1"/>
            </p:cNvPicPr>
            <p:nvPr/>
          </p:nvPicPr>
          <p:blipFill rotWithShape="1">
            <a:blip r:embed="rId10" cstate="print">
              <a:extLst>
                <a:ext uri="{28A0092B-C50C-407E-A947-70E740481C1C}">
                  <a14:useLocalDpi xmlns:a14="http://schemas.microsoft.com/office/drawing/2010/main" val="0"/>
                </a:ext>
              </a:extLst>
            </a:blip>
            <a:srcRect t="14197" b="31201"/>
            <a:stretch/>
          </p:blipFill>
          <p:spPr>
            <a:xfrm>
              <a:off x="3391819" y="4061400"/>
              <a:ext cx="1344580" cy="502325"/>
            </a:xfrm>
            <a:prstGeom prst="rect">
              <a:avLst/>
            </a:prstGeom>
          </p:spPr>
        </p:pic>
        <p:pic>
          <p:nvPicPr>
            <p:cNvPr id="50" name="Picture 4" descr="Image result for discover financial services">
              <a:extLst>
                <a:ext uri="{FF2B5EF4-FFF2-40B4-BE49-F238E27FC236}">
                  <a16:creationId xmlns:a16="http://schemas.microsoft.com/office/drawing/2014/main" id="{AEF6516C-93B3-4944-BDED-95A35C96D00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0690" r="794" b="29708"/>
            <a:stretch/>
          </p:blipFill>
          <p:spPr bwMode="auto">
            <a:xfrm>
              <a:off x="3945602" y="3349394"/>
              <a:ext cx="1223950" cy="48859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263DC560-AB64-42C9-87EE-443FB4DEBE53}"/>
                </a:ext>
              </a:extLst>
            </p:cNvPr>
            <p:cNvPicPr>
              <a:picLocks noChangeAspect="1"/>
            </p:cNvPicPr>
            <p:nvPr/>
          </p:nvPicPr>
          <p:blipFill>
            <a:blip r:embed="rId12"/>
            <a:stretch>
              <a:fillRect/>
            </a:stretch>
          </p:blipFill>
          <p:spPr>
            <a:xfrm>
              <a:off x="4894943" y="4536071"/>
              <a:ext cx="846480" cy="846480"/>
            </a:xfrm>
            <a:prstGeom prst="rect">
              <a:avLst/>
            </a:prstGeom>
          </p:spPr>
        </p:pic>
        <p:pic>
          <p:nvPicPr>
            <p:cNvPr id="52" name="Picture 51"/>
            <p:cNvPicPr>
              <a:picLocks noChangeAspect="1"/>
            </p:cNvPicPr>
            <p:nvPr/>
          </p:nvPicPr>
          <p:blipFill>
            <a:blip r:embed="rId13"/>
            <a:stretch>
              <a:fillRect/>
            </a:stretch>
          </p:blipFill>
          <p:spPr>
            <a:xfrm>
              <a:off x="3391819" y="4615182"/>
              <a:ext cx="1370922" cy="656767"/>
            </a:xfrm>
            <a:prstGeom prst="rect">
              <a:avLst/>
            </a:prstGeom>
          </p:spPr>
        </p:pic>
        <p:pic>
          <p:nvPicPr>
            <p:cNvPr id="53" name="Picture 52">
              <a:extLst>
                <a:ext uri="{FF2B5EF4-FFF2-40B4-BE49-F238E27FC236}">
                  <a16:creationId xmlns:a16="http://schemas.microsoft.com/office/drawing/2014/main" id="{07012518-20BE-4127-BCC6-1EFDF8B6BD58}"/>
                </a:ext>
              </a:extLst>
            </p:cNvPr>
            <p:cNvPicPr>
              <a:picLocks noChangeAspect="1"/>
            </p:cNvPicPr>
            <p:nvPr/>
          </p:nvPicPr>
          <p:blipFill rotWithShape="1">
            <a:blip r:embed="rId14"/>
            <a:srcRect l="10222" t="12027" r="12425" b="10619"/>
            <a:stretch/>
          </p:blipFill>
          <p:spPr>
            <a:xfrm>
              <a:off x="6635401" y="3191171"/>
              <a:ext cx="914401" cy="914400"/>
            </a:xfrm>
            <a:prstGeom prst="rect">
              <a:avLst/>
            </a:prstGeom>
          </p:spPr>
        </p:pic>
        <p:pic>
          <p:nvPicPr>
            <p:cNvPr id="54" name="Picture 53"/>
            <p:cNvPicPr>
              <a:picLocks noChangeAspect="1"/>
            </p:cNvPicPr>
            <p:nvPr/>
          </p:nvPicPr>
          <p:blipFill rotWithShape="1">
            <a:blip r:embed="rId15" cstate="print">
              <a:extLst>
                <a:ext uri="{28A0092B-C50C-407E-A947-70E740481C1C}">
                  <a14:useLocalDpi xmlns:a14="http://schemas.microsoft.com/office/drawing/2010/main" val="0"/>
                </a:ext>
              </a:extLst>
            </a:blip>
            <a:srcRect t="34984" b="40016"/>
            <a:stretch/>
          </p:blipFill>
          <p:spPr>
            <a:xfrm>
              <a:off x="7663854" y="3744953"/>
              <a:ext cx="1219200" cy="304800"/>
            </a:xfrm>
            <a:prstGeom prst="rect">
              <a:avLst/>
            </a:prstGeom>
          </p:spPr>
        </p:pic>
        <p:pic>
          <p:nvPicPr>
            <p:cNvPr id="55" name="Picture 54"/>
            <p:cNvPicPr>
              <a:picLocks noChangeAspect="1"/>
            </p:cNvPicPr>
            <p:nvPr/>
          </p:nvPicPr>
          <p:blipFill rotWithShape="1">
            <a:blip r:embed="rId16">
              <a:extLst>
                <a:ext uri="{28A0092B-C50C-407E-A947-70E740481C1C}">
                  <a14:useLocalDpi xmlns:a14="http://schemas.microsoft.com/office/drawing/2010/main" val="0"/>
                </a:ext>
              </a:extLst>
            </a:blip>
            <a:srcRect t="28206" b="30768"/>
            <a:stretch/>
          </p:blipFill>
          <p:spPr>
            <a:xfrm>
              <a:off x="7663854" y="4298735"/>
              <a:ext cx="1264408" cy="518731"/>
            </a:xfrm>
            <a:prstGeom prst="rect">
              <a:avLst/>
            </a:prstGeom>
          </p:spPr>
        </p:pic>
        <p:pic>
          <p:nvPicPr>
            <p:cNvPr id="56" name="Picture 55"/>
            <p:cNvPicPr>
              <a:picLocks noChangeAspect="1"/>
            </p:cNvPicPr>
            <p:nvPr/>
          </p:nvPicPr>
          <p:blipFill rotWithShape="1">
            <a:blip r:embed="rId17" cstate="print">
              <a:extLst>
                <a:ext uri="{28A0092B-C50C-407E-A947-70E740481C1C}">
                  <a14:useLocalDpi xmlns:a14="http://schemas.microsoft.com/office/drawing/2010/main" val="0"/>
                </a:ext>
              </a:extLst>
            </a:blip>
            <a:srcRect t="26687" b="15728"/>
            <a:stretch/>
          </p:blipFill>
          <p:spPr>
            <a:xfrm>
              <a:off x="6398066" y="5010741"/>
              <a:ext cx="1096193" cy="631248"/>
            </a:xfrm>
            <a:prstGeom prst="rect">
              <a:avLst/>
            </a:prstGeom>
          </p:spPr>
        </p:pic>
        <p:pic>
          <p:nvPicPr>
            <p:cNvPr id="57" name="Picture 56"/>
            <p:cNvPicPr>
              <a:picLocks noChangeAspect="1"/>
            </p:cNvPicPr>
            <p:nvPr/>
          </p:nvPicPr>
          <p:blipFill rotWithShape="1">
            <a:blip r:embed="rId18"/>
            <a:srcRect t="32914" b="34499"/>
            <a:stretch/>
          </p:blipFill>
          <p:spPr>
            <a:xfrm>
              <a:off x="6331805" y="4317161"/>
              <a:ext cx="1109276" cy="361479"/>
            </a:xfrm>
            <a:prstGeom prst="rect">
              <a:avLst/>
            </a:prstGeom>
          </p:spPr>
        </p:pic>
        <p:pic>
          <p:nvPicPr>
            <p:cNvPr id="58" name="Picture 57">
              <a:extLst>
                <a:ext uri="{FF2B5EF4-FFF2-40B4-BE49-F238E27FC236}">
                  <a16:creationId xmlns:a16="http://schemas.microsoft.com/office/drawing/2014/main" id="{E5575F82-0D35-4DC2-86B5-E45ED917611F}"/>
                </a:ext>
              </a:extLst>
            </p:cNvPr>
            <p:cNvPicPr>
              <a:picLocks noChangeAspect="1"/>
            </p:cNvPicPr>
            <p:nvPr/>
          </p:nvPicPr>
          <p:blipFill>
            <a:blip r:embed="rId19"/>
            <a:stretch>
              <a:fillRect/>
            </a:stretch>
          </p:blipFill>
          <p:spPr>
            <a:xfrm>
              <a:off x="9415783" y="3231396"/>
              <a:ext cx="689399" cy="689399"/>
            </a:xfrm>
            <a:prstGeom prst="rect">
              <a:avLst/>
            </a:prstGeom>
          </p:spPr>
        </p:pic>
        <p:pic>
          <p:nvPicPr>
            <p:cNvPr id="59" name="Picture 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33932" y="3576096"/>
              <a:ext cx="1145422" cy="295426"/>
            </a:xfrm>
            <a:prstGeom prst="rect">
              <a:avLst/>
            </a:prstGeom>
          </p:spPr>
        </p:pic>
        <p:pic>
          <p:nvPicPr>
            <p:cNvPr id="60" name="Picture 5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46089" y="3982288"/>
              <a:ext cx="1580040" cy="502740"/>
            </a:xfrm>
            <a:prstGeom prst="rect">
              <a:avLst/>
            </a:prstGeom>
          </p:spPr>
        </p:pic>
        <p:pic>
          <p:nvPicPr>
            <p:cNvPr id="61" name="Picture 6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11877" y="5168965"/>
              <a:ext cx="1254377" cy="388156"/>
            </a:xfrm>
            <a:prstGeom prst="rect">
              <a:avLst/>
            </a:prstGeom>
          </p:spPr>
        </p:pic>
        <p:pic>
          <p:nvPicPr>
            <p:cNvPr id="62" name="Picture 61"/>
            <p:cNvPicPr>
              <a:picLocks noChangeAspect="1"/>
            </p:cNvPicPr>
            <p:nvPr/>
          </p:nvPicPr>
          <p:blipFill rotWithShape="1">
            <a:blip r:embed="rId23">
              <a:extLst>
                <a:ext uri="{28A0092B-C50C-407E-A947-70E740481C1C}">
                  <a14:useLocalDpi xmlns:a14="http://schemas.microsoft.com/office/drawing/2010/main" val="0"/>
                </a:ext>
              </a:extLst>
            </a:blip>
            <a:srcRect t="26031" b="36984"/>
            <a:stretch/>
          </p:blipFill>
          <p:spPr>
            <a:xfrm>
              <a:off x="9483424" y="4694294"/>
              <a:ext cx="1242141" cy="466407"/>
            </a:xfrm>
            <a:prstGeom prst="rect">
              <a:avLst/>
            </a:prstGeom>
          </p:spPr>
        </p:pic>
        <p:pic>
          <p:nvPicPr>
            <p:cNvPr id="63" name="Picture 62"/>
            <p:cNvPicPr>
              <a:picLocks noChangeAspect="1"/>
            </p:cNvPicPr>
            <p:nvPr/>
          </p:nvPicPr>
          <p:blipFill rotWithShape="1">
            <a:blip r:embed="rId24"/>
            <a:srcRect t="30863" b="20710"/>
            <a:stretch/>
          </p:blipFill>
          <p:spPr>
            <a:xfrm>
              <a:off x="9360340" y="5277941"/>
              <a:ext cx="1081876" cy="523918"/>
            </a:xfrm>
            <a:prstGeom prst="rect">
              <a:avLst/>
            </a:prstGeom>
          </p:spPr>
        </p:pic>
      </p:grpSp>
      <p:pic>
        <p:nvPicPr>
          <p:cNvPr id="64" name="Picture 63"/>
          <p:cNvPicPr>
            <a:picLocks noChangeAspect="1"/>
          </p:cNvPicPr>
          <p:nvPr/>
        </p:nvPicPr>
        <p:blipFill rotWithShape="1">
          <a:blip r:embed="rId25"/>
          <a:srcRect l="6556" t="32104" r="6628" b="33531"/>
          <a:stretch/>
        </p:blipFill>
        <p:spPr>
          <a:xfrm>
            <a:off x="838200" y="3352800"/>
            <a:ext cx="1143000" cy="452438"/>
          </a:xfrm>
          <a:prstGeom prst="rect">
            <a:avLst/>
          </a:prstGeom>
        </p:spPr>
      </p:pic>
      <p:pic>
        <p:nvPicPr>
          <p:cNvPr id="6" name="Picture 5"/>
          <p:cNvPicPr>
            <a:picLocks noChangeAspect="1"/>
          </p:cNvPicPr>
          <p:nvPr/>
        </p:nvPicPr>
        <p:blipFill rotWithShape="1">
          <a:blip r:embed="rId26"/>
          <a:srcRect l="18511" t="16685" r="22448" b="18652"/>
          <a:stretch/>
        </p:blipFill>
        <p:spPr>
          <a:xfrm>
            <a:off x="2286000" y="5192487"/>
            <a:ext cx="685800" cy="751113"/>
          </a:xfrm>
          <a:prstGeom prst="rect">
            <a:avLst/>
          </a:prstGeom>
        </p:spPr>
      </p:pic>
      <p:pic>
        <p:nvPicPr>
          <p:cNvPr id="3076" name="Picture 4" descr="Image result for Lord Abbett"/>
          <p:cNvPicPr>
            <a:picLocks noChangeAspect="1" noChangeArrowheads="1"/>
          </p:cNvPicPr>
          <p:nvPr/>
        </p:nvPicPr>
        <p:blipFill rotWithShape="1">
          <a:blip r:embed="rId27">
            <a:extLst>
              <a:ext uri="{28A0092B-C50C-407E-A947-70E740481C1C}">
                <a14:useLocalDpi xmlns:a14="http://schemas.microsoft.com/office/drawing/2010/main" val="0"/>
              </a:ext>
            </a:extLst>
          </a:blip>
          <a:srcRect t="11428" r="738" b="13904"/>
          <a:stretch/>
        </p:blipFill>
        <p:spPr bwMode="auto">
          <a:xfrm>
            <a:off x="10744200" y="4038600"/>
            <a:ext cx="926175" cy="6966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28"/>
          <a:srcRect l="5087" t="29424" r="5089" b="26572"/>
          <a:stretch/>
        </p:blipFill>
        <p:spPr>
          <a:xfrm>
            <a:off x="4038600" y="5410200"/>
            <a:ext cx="1264355" cy="304800"/>
          </a:xfrm>
          <a:prstGeom prst="rect">
            <a:avLst/>
          </a:prstGeom>
        </p:spPr>
      </p:pic>
      <p:graphicFrame>
        <p:nvGraphicFramePr>
          <p:cNvPr id="4" name="Object 3"/>
          <p:cNvGraphicFramePr>
            <a:graphicFrameLocks noChangeAspect="1"/>
          </p:cNvGraphicFramePr>
          <p:nvPr/>
        </p:nvGraphicFramePr>
        <p:xfrm>
          <a:off x="1981200" y="4724400"/>
          <a:ext cx="942975" cy="314325"/>
        </p:xfrm>
        <a:graphic>
          <a:graphicData uri="http://schemas.openxmlformats.org/presentationml/2006/ole">
            <mc:AlternateContent xmlns:mc="http://schemas.openxmlformats.org/markup-compatibility/2006">
              <mc:Choice xmlns:v="urn:schemas-microsoft-com:vml" Requires="v">
                <p:oleObj spid="_x0000_s117761" name="Bitmap Image" r:id="rId29" imgW="1428840" imgH="476280" progId="Paint.Picture">
                  <p:embed/>
                </p:oleObj>
              </mc:Choice>
              <mc:Fallback>
                <p:oleObj name="Bitmap Image" r:id="rId29" imgW="1428840" imgH="476280" progId="Paint.Picture">
                  <p:embed/>
                  <p:pic>
                    <p:nvPicPr>
                      <p:cNvPr id="4" name="Object 3"/>
                      <p:cNvPicPr/>
                      <p:nvPr/>
                    </p:nvPicPr>
                    <p:blipFill>
                      <a:blip r:embed="rId30"/>
                      <a:stretch>
                        <a:fillRect/>
                      </a:stretch>
                    </p:blipFill>
                    <p:spPr>
                      <a:xfrm>
                        <a:off x="1981200" y="4724400"/>
                        <a:ext cx="942975" cy="314325"/>
                      </a:xfrm>
                      <a:prstGeom prst="rect">
                        <a:avLst/>
                      </a:prstGeom>
                    </p:spPr>
                  </p:pic>
                </p:oleObj>
              </mc:Fallback>
            </mc:AlternateContent>
          </a:graphicData>
        </a:graphic>
      </p:graphicFrame>
      <p:pic>
        <p:nvPicPr>
          <p:cNvPr id="7" name="Picture 6"/>
          <p:cNvPicPr>
            <a:picLocks noChangeAspect="1"/>
          </p:cNvPicPr>
          <p:nvPr/>
        </p:nvPicPr>
        <p:blipFill>
          <a:blip r:embed="rId31"/>
          <a:stretch>
            <a:fillRect/>
          </a:stretch>
        </p:blipFill>
        <p:spPr>
          <a:xfrm>
            <a:off x="4572000" y="3886200"/>
            <a:ext cx="1243013" cy="327109"/>
          </a:xfrm>
          <a:prstGeom prst="rect">
            <a:avLst/>
          </a:prstGeom>
        </p:spPr>
      </p:pic>
    </p:spTree>
    <p:extLst>
      <p:ext uri="{BB962C8B-B14F-4D97-AF65-F5344CB8AC3E}">
        <p14:creationId xmlns:p14="http://schemas.microsoft.com/office/powerpoint/2010/main" val="243136859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Graphic 91">
            <a:extLst>
              <a:ext uri="{FF2B5EF4-FFF2-40B4-BE49-F238E27FC236}">
                <a16:creationId xmlns:a16="http://schemas.microsoft.com/office/drawing/2014/main" id="{DCFA1192-CE8D-4000-B1C7-C2506CAFFB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8724426" y="621001"/>
            <a:ext cx="3491573" cy="6227090"/>
          </a:xfrm>
          <a:prstGeom prst="rect">
            <a:avLst/>
          </a:prstGeom>
        </p:spPr>
      </p:pic>
      <p:pic>
        <p:nvPicPr>
          <p:cNvPr id="98" name="Graphic 97">
            <a:extLst>
              <a:ext uri="{FF2B5EF4-FFF2-40B4-BE49-F238E27FC236}">
                <a16:creationId xmlns:a16="http://schemas.microsoft.com/office/drawing/2014/main" id="{F55A8A4B-2DD8-41F7-B12F-D997C78FDC2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25000"/>
          <a:stretch>
            <a:fillRect/>
          </a:stretch>
        </p:blipFill>
        <p:spPr>
          <a:xfrm>
            <a:off x="-1354" y="2390608"/>
            <a:ext cx="7755062" cy="4495567"/>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2" name="Text Placeholder 1">
            <a:extLst>
              <a:ext uri="{FF2B5EF4-FFF2-40B4-BE49-F238E27FC236}">
                <a16:creationId xmlns:a16="http://schemas.microsoft.com/office/drawing/2014/main" id="{8F05AA0F-4EB5-4F14-BB22-1DEF39746A7F}"/>
              </a:ext>
            </a:extLst>
          </p:cNvPr>
          <p:cNvSpPr>
            <a:spLocks noGrp="1"/>
          </p:cNvSpPr>
          <p:nvPr>
            <p:ph type="body" sz="quarter" idx="4294967295"/>
          </p:nvPr>
        </p:nvSpPr>
        <p:spPr>
          <a:xfrm>
            <a:off x="5243512" y="6419802"/>
            <a:ext cx="1704975" cy="421255"/>
          </a:xfrm>
          <a:prstGeom prst="rect">
            <a:avLst/>
          </a:prstGeom>
        </p:spPr>
        <p:txBody>
          <a:bodyPr>
            <a:normAutofit fontScale="70000" lnSpcReduction="20000"/>
          </a:bodyPr>
          <a:lstStyle/>
          <a:p>
            <a:pPr algn="ctr"/>
            <a:r>
              <a:rPr lang="en-US" sz="1200" b="1" dirty="0">
                <a:solidFill>
                  <a:schemeClr val="bg1"/>
                </a:solidFill>
              </a:rPr>
              <a:t>World Retail Banking Report</a:t>
            </a:r>
            <a:endParaRPr lang="pt-PT" sz="1200" b="1" dirty="0">
              <a:solidFill>
                <a:schemeClr val="bg1"/>
              </a:solidFill>
            </a:endParaRPr>
          </a:p>
        </p:txBody>
      </p:sp>
      <p:sp>
        <p:nvSpPr>
          <p:cNvPr id="57" name="Text Placeholder 1">
            <a:extLst>
              <a:ext uri="{FF2B5EF4-FFF2-40B4-BE49-F238E27FC236}">
                <a16:creationId xmlns:a16="http://schemas.microsoft.com/office/drawing/2014/main" id="{F79C04E7-3B77-4351-BFB2-0DE7BAE7BB7F}"/>
              </a:ext>
            </a:extLst>
          </p:cNvPr>
          <p:cNvSpPr txBox="1">
            <a:spLocks/>
          </p:cNvSpPr>
          <p:nvPr/>
        </p:nvSpPr>
        <p:spPr>
          <a:xfrm>
            <a:off x="2773711" y="6259433"/>
            <a:ext cx="1674727"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j-lt"/>
                <a:ea typeface="+mn-ea"/>
                <a:cs typeface="+mn-cs"/>
              </a:defRPr>
            </a:lvl1pPr>
            <a:lvl2pPr marL="539750" indent="-179388"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j-lt"/>
                <a:ea typeface="+mn-ea"/>
                <a:cs typeface="+mn-cs"/>
              </a:defRPr>
            </a:lvl2pPr>
            <a:lvl3pPr marL="900113" indent="-179388" algn="l" defTabSz="914400" rtl="0" eaLnBrk="1" latinLnBrk="0" hangingPunct="1">
              <a:lnSpc>
                <a:spcPct val="100000"/>
              </a:lnSpc>
              <a:spcBef>
                <a:spcPts val="500"/>
              </a:spcBef>
              <a:buClr>
                <a:schemeClr val="accent2"/>
              </a:buClr>
              <a:buFont typeface="Arial" panose="020B0604020202020204" pitchFamily="34" charset="0"/>
              <a:buChar char="•"/>
              <a:defRPr sz="1400" kern="1200">
                <a:solidFill>
                  <a:schemeClr val="tx1"/>
                </a:solidFill>
                <a:latin typeface="+mj-lt"/>
                <a:ea typeface="+mn-ea"/>
                <a:cs typeface="+mn-cs"/>
              </a:defRPr>
            </a:lvl3pPr>
            <a:lvl4pPr marL="1260475" indent="-179388" algn="l" defTabSz="914400" rtl="0" eaLnBrk="1" latinLnBrk="0" hangingPunct="1">
              <a:lnSpc>
                <a:spcPct val="10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100000"/>
              </a:lnSpc>
              <a:spcBef>
                <a:spcPts val="500"/>
              </a:spcBef>
              <a:buClr>
                <a:schemeClr val="accent5"/>
              </a:buClr>
              <a:buFont typeface="Arial" panose="020B0604020202020204" pitchFamily="34" charset="0"/>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dirty="0">
                <a:solidFill>
                  <a:schemeClr val="bg1"/>
                </a:solidFill>
              </a:rPr>
              <a:t>World Payments Report</a:t>
            </a:r>
            <a:endParaRPr lang="pt-PT" sz="1200" b="1" dirty="0">
              <a:solidFill>
                <a:schemeClr val="bg1"/>
              </a:solidFill>
            </a:endParaRPr>
          </a:p>
        </p:txBody>
      </p:sp>
      <p:sp>
        <p:nvSpPr>
          <p:cNvPr id="58" name="Text Placeholder 1">
            <a:extLst>
              <a:ext uri="{FF2B5EF4-FFF2-40B4-BE49-F238E27FC236}">
                <a16:creationId xmlns:a16="http://schemas.microsoft.com/office/drawing/2014/main" id="{8736E684-45CC-43B3-BBF2-FD0646E65559}"/>
              </a:ext>
            </a:extLst>
          </p:cNvPr>
          <p:cNvSpPr txBox="1">
            <a:spLocks/>
          </p:cNvSpPr>
          <p:nvPr/>
        </p:nvSpPr>
        <p:spPr>
          <a:xfrm>
            <a:off x="2652298" y="3516106"/>
            <a:ext cx="1944432"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j-lt"/>
                <a:ea typeface="+mn-ea"/>
                <a:cs typeface="+mn-cs"/>
              </a:defRPr>
            </a:lvl1pPr>
            <a:lvl2pPr marL="539750" indent="-179388"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j-lt"/>
                <a:ea typeface="+mn-ea"/>
                <a:cs typeface="+mn-cs"/>
              </a:defRPr>
            </a:lvl2pPr>
            <a:lvl3pPr marL="900113" indent="-179388" algn="l" defTabSz="914400" rtl="0" eaLnBrk="1" latinLnBrk="0" hangingPunct="1">
              <a:lnSpc>
                <a:spcPct val="100000"/>
              </a:lnSpc>
              <a:spcBef>
                <a:spcPts val="500"/>
              </a:spcBef>
              <a:buClr>
                <a:schemeClr val="accent2"/>
              </a:buClr>
              <a:buFont typeface="Arial" panose="020B0604020202020204" pitchFamily="34" charset="0"/>
              <a:buChar char="•"/>
              <a:defRPr sz="1400" kern="1200">
                <a:solidFill>
                  <a:schemeClr val="tx1"/>
                </a:solidFill>
                <a:latin typeface="+mj-lt"/>
                <a:ea typeface="+mn-ea"/>
                <a:cs typeface="+mn-cs"/>
              </a:defRPr>
            </a:lvl3pPr>
            <a:lvl4pPr marL="1260475" indent="-179388" algn="l" defTabSz="914400" rtl="0" eaLnBrk="1" latinLnBrk="0" hangingPunct="1">
              <a:lnSpc>
                <a:spcPct val="10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100000"/>
              </a:lnSpc>
              <a:spcBef>
                <a:spcPts val="500"/>
              </a:spcBef>
              <a:buClr>
                <a:schemeClr val="accent5"/>
              </a:buClr>
              <a:buFont typeface="Arial" panose="020B0604020202020204" pitchFamily="34" charset="0"/>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dirty="0">
                <a:solidFill>
                  <a:schemeClr val="bg1"/>
                </a:solidFill>
              </a:rPr>
              <a:t>World </a:t>
            </a:r>
            <a:r>
              <a:rPr lang="en-US" sz="1200" b="1" dirty="0" err="1">
                <a:solidFill>
                  <a:schemeClr val="bg1"/>
                </a:solidFill>
              </a:rPr>
              <a:t>InsurTech</a:t>
            </a:r>
            <a:r>
              <a:rPr lang="en-US" sz="1200" b="1" dirty="0">
                <a:solidFill>
                  <a:schemeClr val="bg1"/>
                </a:solidFill>
              </a:rPr>
              <a:t> Report</a:t>
            </a:r>
            <a:endParaRPr lang="pt-PT" sz="1200" b="1" dirty="0">
              <a:solidFill>
                <a:schemeClr val="bg1"/>
              </a:solidFill>
            </a:endParaRPr>
          </a:p>
        </p:txBody>
      </p:sp>
      <p:sp>
        <p:nvSpPr>
          <p:cNvPr id="61" name="Text Placeholder 1">
            <a:extLst>
              <a:ext uri="{FF2B5EF4-FFF2-40B4-BE49-F238E27FC236}">
                <a16:creationId xmlns:a16="http://schemas.microsoft.com/office/drawing/2014/main" id="{0320375B-AF02-4DA1-88A7-980A2B28BDF6}"/>
              </a:ext>
            </a:extLst>
          </p:cNvPr>
          <p:cNvSpPr txBox="1">
            <a:spLocks/>
          </p:cNvSpPr>
          <p:nvPr/>
        </p:nvSpPr>
        <p:spPr>
          <a:xfrm>
            <a:off x="11239" y="3520256"/>
            <a:ext cx="1834031"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j-lt"/>
                <a:ea typeface="+mn-ea"/>
                <a:cs typeface="+mn-cs"/>
              </a:defRPr>
            </a:lvl1pPr>
            <a:lvl2pPr marL="539750" indent="-179388"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j-lt"/>
                <a:ea typeface="+mn-ea"/>
                <a:cs typeface="+mn-cs"/>
              </a:defRPr>
            </a:lvl2pPr>
            <a:lvl3pPr marL="900113" indent="-179388" algn="l" defTabSz="914400" rtl="0" eaLnBrk="1" latinLnBrk="0" hangingPunct="1">
              <a:lnSpc>
                <a:spcPct val="100000"/>
              </a:lnSpc>
              <a:spcBef>
                <a:spcPts val="500"/>
              </a:spcBef>
              <a:buClr>
                <a:schemeClr val="accent2"/>
              </a:buClr>
              <a:buFont typeface="Arial" panose="020B0604020202020204" pitchFamily="34" charset="0"/>
              <a:buChar char="•"/>
              <a:defRPr sz="1400" kern="1200">
                <a:solidFill>
                  <a:schemeClr val="tx1"/>
                </a:solidFill>
                <a:latin typeface="+mj-lt"/>
                <a:ea typeface="+mn-ea"/>
                <a:cs typeface="+mn-cs"/>
              </a:defRPr>
            </a:lvl3pPr>
            <a:lvl4pPr marL="1260475" indent="-179388" algn="l" defTabSz="914400" rtl="0" eaLnBrk="1" latinLnBrk="0" hangingPunct="1">
              <a:lnSpc>
                <a:spcPct val="10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100000"/>
              </a:lnSpc>
              <a:spcBef>
                <a:spcPts val="500"/>
              </a:spcBef>
              <a:buClr>
                <a:schemeClr val="accent5"/>
              </a:buClr>
              <a:buFont typeface="Arial" panose="020B0604020202020204" pitchFamily="34" charset="0"/>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dirty="0">
                <a:solidFill>
                  <a:schemeClr val="bg1"/>
                </a:solidFill>
              </a:rPr>
              <a:t>World FinTech Report</a:t>
            </a:r>
            <a:endParaRPr lang="pt-PT" sz="1200" b="1" dirty="0">
              <a:solidFill>
                <a:schemeClr val="bg1"/>
              </a:solidFill>
            </a:endParaRPr>
          </a:p>
        </p:txBody>
      </p:sp>
      <p:sp>
        <p:nvSpPr>
          <p:cNvPr id="63" name="Text Placeholder 1">
            <a:extLst>
              <a:ext uri="{FF2B5EF4-FFF2-40B4-BE49-F238E27FC236}">
                <a16:creationId xmlns:a16="http://schemas.microsoft.com/office/drawing/2014/main" id="{9C022C13-310C-429B-9760-2FA66F350D73}"/>
              </a:ext>
            </a:extLst>
          </p:cNvPr>
          <p:cNvSpPr txBox="1">
            <a:spLocks/>
          </p:cNvSpPr>
          <p:nvPr/>
        </p:nvSpPr>
        <p:spPr>
          <a:xfrm>
            <a:off x="94616" y="6270390"/>
            <a:ext cx="1729176"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j-lt"/>
                <a:ea typeface="+mn-ea"/>
                <a:cs typeface="+mn-cs"/>
              </a:defRPr>
            </a:lvl1pPr>
            <a:lvl2pPr marL="539750" indent="-179388"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j-lt"/>
                <a:ea typeface="+mn-ea"/>
                <a:cs typeface="+mn-cs"/>
              </a:defRPr>
            </a:lvl2pPr>
            <a:lvl3pPr marL="900113" indent="-179388" algn="l" defTabSz="914400" rtl="0" eaLnBrk="1" latinLnBrk="0" hangingPunct="1">
              <a:lnSpc>
                <a:spcPct val="100000"/>
              </a:lnSpc>
              <a:spcBef>
                <a:spcPts val="500"/>
              </a:spcBef>
              <a:buClr>
                <a:schemeClr val="accent2"/>
              </a:buClr>
              <a:buFont typeface="Arial" panose="020B0604020202020204" pitchFamily="34" charset="0"/>
              <a:buChar char="•"/>
              <a:defRPr sz="1400" kern="1200">
                <a:solidFill>
                  <a:schemeClr val="tx1"/>
                </a:solidFill>
                <a:latin typeface="+mj-lt"/>
                <a:ea typeface="+mn-ea"/>
                <a:cs typeface="+mn-cs"/>
              </a:defRPr>
            </a:lvl3pPr>
            <a:lvl4pPr marL="1260475" indent="-179388" algn="l" defTabSz="914400" rtl="0" eaLnBrk="1" latinLnBrk="0" hangingPunct="1">
              <a:lnSpc>
                <a:spcPct val="10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100000"/>
              </a:lnSpc>
              <a:spcBef>
                <a:spcPts val="500"/>
              </a:spcBef>
              <a:buClr>
                <a:schemeClr val="accent5"/>
              </a:buClr>
              <a:buFont typeface="Arial" panose="020B0604020202020204" pitchFamily="34" charset="0"/>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dirty="0">
                <a:solidFill>
                  <a:schemeClr val="bg1"/>
                </a:solidFill>
              </a:rPr>
              <a:t>World Wealth Reports</a:t>
            </a:r>
            <a:endParaRPr lang="pt-PT" sz="1200" b="1" dirty="0">
              <a:solidFill>
                <a:schemeClr val="bg1"/>
              </a:solidFill>
            </a:endParaRPr>
          </a:p>
        </p:txBody>
      </p:sp>
      <p:pic>
        <p:nvPicPr>
          <p:cNvPr id="113" name="Picture 112">
            <a:extLst>
              <a:ext uri="{FF2B5EF4-FFF2-40B4-BE49-F238E27FC236}">
                <a16:creationId xmlns:a16="http://schemas.microsoft.com/office/drawing/2014/main" id="{FB5C1DCB-ABB1-4236-B3BF-BB6C0A7707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96641" y="3010698"/>
            <a:ext cx="1612521" cy="322504"/>
          </a:xfrm>
          <a:prstGeom prst="rect">
            <a:avLst/>
          </a:prstGeom>
        </p:spPr>
      </p:pic>
      <p:pic>
        <p:nvPicPr>
          <p:cNvPr id="114" name="Picture 113">
            <a:extLst>
              <a:ext uri="{FF2B5EF4-FFF2-40B4-BE49-F238E27FC236}">
                <a16:creationId xmlns:a16="http://schemas.microsoft.com/office/drawing/2014/main" id="{12618545-9A1D-4BE3-99A4-94C60D9BB1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07100" y="3849419"/>
            <a:ext cx="2405293" cy="369212"/>
          </a:xfrm>
          <a:prstGeom prst="rect">
            <a:avLst/>
          </a:prstGeom>
        </p:spPr>
      </p:pic>
      <p:pic>
        <p:nvPicPr>
          <p:cNvPr id="115" name="Picture 114">
            <a:extLst>
              <a:ext uri="{FF2B5EF4-FFF2-40B4-BE49-F238E27FC236}">
                <a16:creationId xmlns:a16="http://schemas.microsoft.com/office/drawing/2014/main" id="{D243AC9B-0AD4-4B6E-9ADD-7E9DA1C0B2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09169" y="2544893"/>
            <a:ext cx="1171927" cy="328055"/>
          </a:xfrm>
          <a:prstGeom prst="rect">
            <a:avLst/>
          </a:prstGeom>
        </p:spPr>
      </p:pic>
      <p:pic>
        <p:nvPicPr>
          <p:cNvPr id="116" name="Picture 115">
            <a:extLst>
              <a:ext uri="{FF2B5EF4-FFF2-40B4-BE49-F238E27FC236}">
                <a16:creationId xmlns:a16="http://schemas.microsoft.com/office/drawing/2014/main" id="{071C2336-1DAA-4229-A7CE-36A0DD4F1E6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0427058" y="5197748"/>
            <a:ext cx="825160" cy="270586"/>
          </a:xfrm>
          <a:prstGeom prst="rect">
            <a:avLst/>
          </a:prstGeom>
        </p:spPr>
      </p:pic>
      <p:pic>
        <p:nvPicPr>
          <p:cNvPr id="117" name="Picture 116">
            <a:extLst>
              <a:ext uri="{FF2B5EF4-FFF2-40B4-BE49-F238E27FC236}">
                <a16:creationId xmlns:a16="http://schemas.microsoft.com/office/drawing/2014/main" id="{4F4F3F59-21DF-486B-8748-E9A27CCF67F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05786" y="1639389"/>
            <a:ext cx="946432" cy="756199"/>
          </a:xfrm>
          <a:prstGeom prst="rect">
            <a:avLst/>
          </a:prstGeom>
        </p:spPr>
      </p:pic>
      <p:pic>
        <p:nvPicPr>
          <p:cNvPr id="118" name="Picture 117">
            <a:extLst>
              <a:ext uri="{FF2B5EF4-FFF2-40B4-BE49-F238E27FC236}">
                <a16:creationId xmlns:a16="http://schemas.microsoft.com/office/drawing/2014/main" id="{BB95FE92-1DC2-49B8-B178-83D609EBE0D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04426" y="5465237"/>
            <a:ext cx="1410640" cy="440825"/>
          </a:xfrm>
          <a:prstGeom prst="rect">
            <a:avLst/>
          </a:prstGeom>
        </p:spPr>
      </p:pic>
      <p:pic>
        <p:nvPicPr>
          <p:cNvPr id="119" name="Picture 118">
            <a:extLst>
              <a:ext uri="{FF2B5EF4-FFF2-40B4-BE49-F238E27FC236}">
                <a16:creationId xmlns:a16="http://schemas.microsoft.com/office/drawing/2014/main" id="{444B5474-2915-4F5A-9C76-028F8978ACB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189489" y="4724803"/>
            <a:ext cx="1096056" cy="406305"/>
          </a:xfrm>
          <a:prstGeom prst="rect">
            <a:avLst/>
          </a:prstGeom>
        </p:spPr>
      </p:pic>
      <p:pic>
        <p:nvPicPr>
          <p:cNvPr id="120" name="Picture 119">
            <a:extLst>
              <a:ext uri="{FF2B5EF4-FFF2-40B4-BE49-F238E27FC236}">
                <a16:creationId xmlns:a16="http://schemas.microsoft.com/office/drawing/2014/main" id="{EFEC9D90-A45C-441D-86FC-0FC981559974}"/>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32634" b="31178"/>
          <a:stretch/>
        </p:blipFill>
        <p:spPr>
          <a:xfrm>
            <a:off x="10292768" y="4269180"/>
            <a:ext cx="1020265" cy="369212"/>
          </a:xfrm>
          <a:prstGeom prst="rect">
            <a:avLst/>
          </a:prstGeom>
        </p:spPr>
      </p:pic>
      <p:pic>
        <p:nvPicPr>
          <p:cNvPr id="121" name="Picture 120">
            <a:extLst>
              <a:ext uri="{FF2B5EF4-FFF2-40B4-BE49-F238E27FC236}">
                <a16:creationId xmlns:a16="http://schemas.microsoft.com/office/drawing/2014/main" id="{0631D10B-5C84-46F7-8A0A-82B692FA38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935811" y="6004414"/>
            <a:ext cx="1807653" cy="338274"/>
          </a:xfrm>
          <a:prstGeom prst="rect">
            <a:avLst/>
          </a:prstGeom>
        </p:spPr>
      </p:pic>
      <p:pic>
        <p:nvPicPr>
          <p:cNvPr id="123" name="Picture 122">
            <a:extLst>
              <a:ext uri="{FF2B5EF4-FFF2-40B4-BE49-F238E27FC236}">
                <a16:creationId xmlns:a16="http://schemas.microsoft.com/office/drawing/2014/main" id="{953DFDB5-C5B8-49BB-B05E-3758C85939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488000" y="3378223"/>
            <a:ext cx="715413" cy="374740"/>
          </a:xfrm>
          <a:prstGeom prst="rect">
            <a:avLst/>
          </a:prstGeom>
        </p:spPr>
      </p:pic>
      <p:sp>
        <p:nvSpPr>
          <p:cNvPr id="124" name="Oval 20">
            <a:extLst>
              <a:ext uri="{FF2B5EF4-FFF2-40B4-BE49-F238E27FC236}">
                <a16:creationId xmlns:a16="http://schemas.microsoft.com/office/drawing/2014/main" id="{CC6F600B-9654-4B92-A3AA-49F2C8DCF5F8}"/>
              </a:ext>
            </a:extLst>
          </p:cNvPr>
          <p:cNvSpPr/>
          <p:nvPr/>
        </p:nvSpPr>
        <p:spPr>
          <a:xfrm>
            <a:off x="8521979" y="1098373"/>
            <a:ext cx="1413832" cy="116758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b="1" dirty="0">
                <a:solidFill>
                  <a:schemeClr val="bg1"/>
                </a:solidFill>
              </a:rPr>
              <a:t>Quoted </a:t>
            </a:r>
          </a:p>
          <a:p>
            <a:pPr algn="ctr"/>
            <a:r>
              <a:rPr lang="pt-PT" sz="1400" b="1" dirty="0">
                <a:solidFill>
                  <a:schemeClr val="bg1"/>
                </a:solidFill>
              </a:rPr>
              <a:t>in</a:t>
            </a:r>
          </a:p>
        </p:txBody>
      </p:sp>
      <p:sp>
        <p:nvSpPr>
          <p:cNvPr id="131" name="Title 1">
            <a:extLst>
              <a:ext uri="{FF2B5EF4-FFF2-40B4-BE49-F238E27FC236}">
                <a16:creationId xmlns:a16="http://schemas.microsoft.com/office/drawing/2014/main" id="{46A48218-54DE-42E9-A092-D236BD9865D1}"/>
              </a:ext>
            </a:extLst>
          </p:cNvPr>
          <p:cNvSpPr txBox="1">
            <a:spLocks/>
          </p:cNvSpPr>
          <p:nvPr/>
        </p:nvSpPr>
        <p:spPr>
          <a:xfrm>
            <a:off x="19190" y="-21430"/>
            <a:ext cx="12156649" cy="1167582"/>
          </a:xfrm>
          <a:prstGeom prst="rect">
            <a:avLst/>
          </a:prstGeom>
        </p:spPr>
        <p:txBody>
          <a:bodyPr anchor="ctr"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a:lnSpc>
                <a:spcPct val="110000"/>
              </a:lnSpc>
            </a:pPr>
            <a:r>
              <a:rPr lang="en-US" sz="2400" b="1" dirty="0"/>
              <a:t>Popular thought-leadership FS Reports </a:t>
            </a:r>
          </a:p>
          <a:p>
            <a:pPr>
              <a:lnSpc>
                <a:spcPct val="110000"/>
              </a:lnSpc>
            </a:pPr>
            <a:r>
              <a:rPr lang="en-US" sz="2400" b="1" dirty="0"/>
              <a:t>for over two decades</a:t>
            </a:r>
          </a:p>
        </p:txBody>
      </p:sp>
      <p:pic>
        <p:nvPicPr>
          <p:cNvPr id="5" name="Picture 4">
            <a:hlinkClick r:id="rId17"/>
            <a:extLst>
              <a:ext uri="{FF2B5EF4-FFF2-40B4-BE49-F238E27FC236}">
                <a16:creationId xmlns:a16="http://schemas.microsoft.com/office/drawing/2014/main" id="{6FF69992-19E8-487C-9B04-ECE714916F3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52058" y="4380459"/>
            <a:ext cx="1414293" cy="2000541"/>
          </a:xfrm>
          <a:prstGeom prst="rect">
            <a:avLst/>
          </a:prstGeom>
          <a:ln>
            <a:solidFill>
              <a:schemeClr val="bg1"/>
            </a:solidFill>
          </a:ln>
          <a:effectLst>
            <a:outerShdw blurRad="50800" dist="38100" dir="2700000" algn="tl" rotWithShape="0">
              <a:prstClr val="black">
                <a:alpha val="40000"/>
              </a:prstClr>
            </a:outerShdw>
          </a:effectLst>
        </p:spPr>
      </p:pic>
      <p:pic>
        <p:nvPicPr>
          <p:cNvPr id="8" name="Picture 7">
            <a:hlinkClick r:id="rId19"/>
            <a:extLst>
              <a:ext uri="{FF2B5EF4-FFF2-40B4-BE49-F238E27FC236}">
                <a16:creationId xmlns:a16="http://schemas.microsoft.com/office/drawing/2014/main" id="{28BD3554-25EF-4DF7-97C6-08F7B466596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515351" y="1657548"/>
            <a:ext cx="1452880" cy="1961621"/>
          </a:xfrm>
          <a:prstGeom prst="rect">
            <a:avLst/>
          </a:prstGeom>
          <a:ln>
            <a:solidFill>
              <a:schemeClr val="bg1"/>
            </a:solidFill>
          </a:ln>
          <a:effectLst>
            <a:outerShdw blurRad="50800" dist="38100" dir="2700000" algn="tl" rotWithShape="0">
              <a:prstClr val="black">
                <a:alpha val="40000"/>
              </a:prstClr>
            </a:outerShdw>
          </a:effectLst>
        </p:spPr>
      </p:pic>
      <p:pic>
        <p:nvPicPr>
          <p:cNvPr id="10" name="Picture 9">
            <a:hlinkClick r:id="rId21"/>
            <a:extLst>
              <a:ext uri="{FF2B5EF4-FFF2-40B4-BE49-F238E27FC236}">
                <a16:creationId xmlns:a16="http://schemas.microsoft.com/office/drawing/2014/main" id="{CB31EB95-FEC2-497E-A605-2604BA16EAA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82539" y="1638599"/>
            <a:ext cx="1400175" cy="1980570"/>
          </a:xfrm>
          <a:prstGeom prst="rect">
            <a:avLst/>
          </a:prstGeom>
          <a:ln>
            <a:solidFill>
              <a:schemeClr val="bg1"/>
            </a:solidFill>
          </a:ln>
        </p:spPr>
      </p:pic>
      <p:pic>
        <p:nvPicPr>
          <p:cNvPr id="7" name="Picture 6">
            <a:hlinkClick r:id="rId23"/>
            <a:extLst>
              <a:ext uri="{FF2B5EF4-FFF2-40B4-BE49-F238E27FC236}">
                <a16:creationId xmlns:a16="http://schemas.microsoft.com/office/drawing/2014/main" id="{47564C3C-61A8-48D9-9157-994BA72E276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901928" y="1638599"/>
            <a:ext cx="1413832" cy="1980570"/>
          </a:xfrm>
          <a:prstGeom prst="rect">
            <a:avLst/>
          </a:prstGeom>
          <a:ln>
            <a:solidFill>
              <a:schemeClr val="bg1"/>
            </a:solidFill>
          </a:ln>
        </p:spPr>
      </p:pic>
      <p:pic>
        <p:nvPicPr>
          <p:cNvPr id="12" name="Picture 11">
            <a:hlinkClick r:id="rId25"/>
            <a:extLst>
              <a:ext uri="{FF2B5EF4-FFF2-40B4-BE49-F238E27FC236}">
                <a16:creationId xmlns:a16="http://schemas.microsoft.com/office/drawing/2014/main" id="{BD7F7057-3B81-41C9-B9E1-D66108DC5435}"/>
              </a:ext>
            </a:extLst>
          </p:cNvPr>
          <p:cNvPicPr>
            <a:picLocks noChangeAspect="1"/>
          </p:cNvPicPr>
          <p:nvPr/>
        </p:nvPicPr>
        <p:blipFill rotWithShape="1">
          <a:blip r:embed="rId26">
            <a:extLst>
              <a:ext uri="{28A0092B-C50C-407E-A947-70E740481C1C}">
                <a14:useLocalDpi xmlns:a14="http://schemas.microsoft.com/office/drawing/2010/main" val="0"/>
              </a:ext>
            </a:extLst>
          </a:blip>
          <a:srcRect l="4781" t="5425" r="7400" b="7516"/>
          <a:stretch/>
        </p:blipFill>
        <p:spPr>
          <a:xfrm>
            <a:off x="2909490" y="4352229"/>
            <a:ext cx="1430696" cy="2000541"/>
          </a:xfrm>
          <a:prstGeom prst="rect">
            <a:avLst/>
          </a:prstGeom>
          <a:ln>
            <a:solidFill>
              <a:schemeClr val="bg1"/>
            </a:solidFill>
          </a:ln>
        </p:spPr>
      </p:pic>
      <p:sp>
        <p:nvSpPr>
          <p:cNvPr id="31" name="Text Placeholder 1">
            <a:extLst>
              <a:ext uri="{FF2B5EF4-FFF2-40B4-BE49-F238E27FC236}">
                <a16:creationId xmlns:a16="http://schemas.microsoft.com/office/drawing/2014/main" id="{92F12E53-167F-489E-A3CC-8FA8599DC2C0}"/>
              </a:ext>
            </a:extLst>
          </p:cNvPr>
          <p:cNvSpPr txBox="1">
            <a:spLocks/>
          </p:cNvSpPr>
          <p:nvPr/>
        </p:nvSpPr>
        <p:spPr>
          <a:xfrm>
            <a:off x="5240013" y="3560806"/>
            <a:ext cx="1944432"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j-lt"/>
                <a:ea typeface="+mn-ea"/>
                <a:cs typeface="+mn-cs"/>
              </a:defRPr>
            </a:lvl1pPr>
            <a:lvl2pPr marL="539750" indent="-179388" algn="l" defTabSz="914400" rtl="0" eaLnBrk="1" latinLnBrk="0" hangingPunct="1">
              <a:lnSpc>
                <a:spcPct val="100000"/>
              </a:lnSpc>
              <a:spcBef>
                <a:spcPts val="500"/>
              </a:spcBef>
              <a:buClr>
                <a:schemeClr val="accent1"/>
              </a:buClr>
              <a:buFont typeface="Arial" panose="020B0604020202020204" pitchFamily="34" charset="0"/>
              <a:buChar char="•"/>
              <a:defRPr sz="1400" kern="1200">
                <a:solidFill>
                  <a:schemeClr val="tx1"/>
                </a:solidFill>
                <a:latin typeface="+mj-lt"/>
                <a:ea typeface="+mn-ea"/>
                <a:cs typeface="+mn-cs"/>
              </a:defRPr>
            </a:lvl2pPr>
            <a:lvl3pPr marL="900113" indent="-179388" algn="l" defTabSz="914400" rtl="0" eaLnBrk="1" latinLnBrk="0" hangingPunct="1">
              <a:lnSpc>
                <a:spcPct val="100000"/>
              </a:lnSpc>
              <a:spcBef>
                <a:spcPts val="500"/>
              </a:spcBef>
              <a:buClr>
                <a:schemeClr val="accent2"/>
              </a:buClr>
              <a:buFont typeface="Arial" panose="020B0604020202020204" pitchFamily="34" charset="0"/>
              <a:buChar char="•"/>
              <a:defRPr sz="1400" kern="1200">
                <a:solidFill>
                  <a:schemeClr val="tx1"/>
                </a:solidFill>
                <a:latin typeface="+mj-lt"/>
                <a:ea typeface="+mn-ea"/>
                <a:cs typeface="+mn-cs"/>
              </a:defRPr>
            </a:lvl3pPr>
            <a:lvl4pPr marL="1260475" indent="-179388" algn="l" defTabSz="914400" rtl="0" eaLnBrk="1" latinLnBrk="0" hangingPunct="1">
              <a:lnSpc>
                <a:spcPct val="10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100000"/>
              </a:lnSpc>
              <a:spcBef>
                <a:spcPts val="500"/>
              </a:spcBef>
              <a:buClr>
                <a:schemeClr val="accent5"/>
              </a:buClr>
              <a:buFont typeface="Arial" panose="020B0604020202020204" pitchFamily="34" charset="0"/>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1" dirty="0">
                <a:solidFill>
                  <a:schemeClr val="bg1"/>
                </a:solidFill>
              </a:rPr>
              <a:t>World Insurance Report</a:t>
            </a:r>
            <a:endParaRPr lang="pt-PT" sz="1200" b="1" dirty="0">
              <a:solidFill>
                <a:schemeClr val="bg1"/>
              </a:solidFill>
            </a:endParaRPr>
          </a:p>
        </p:txBody>
      </p:sp>
      <p:pic>
        <p:nvPicPr>
          <p:cNvPr id="14" name="Picture 13">
            <a:hlinkClick r:id="rId27"/>
            <a:extLst>
              <a:ext uri="{FF2B5EF4-FFF2-40B4-BE49-F238E27FC236}">
                <a16:creationId xmlns:a16="http://schemas.microsoft.com/office/drawing/2014/main" id="{2C177FDB-5496-4A28-B568-F3A69080845E}"/>
              </a:ext>
            </a:extLst>
          </p:cNvPr>
          <p:cNvPicPr>
            <a:picLocks noChangeAspect="1"/>
          </p:cNvPicPr>
          <p:nvPr/>
        </p:nvPicPr>
        <p:blipFill rotWithShape="1">
          <a:blip r:embed="rId28">
            <a:extLst>
              <a:ext uri="{28A0092B-C50C-407E-A947-70E740481C1C}">
                <a14:useLocalDpi xmlns:a14="http://schemas.microsoft.com/office/drawing/2010/main" val="0"/>
              </a:ext>
            </a:extLst>
          </a:blip>
          <a:srcRect l="4197" t="3544" r="5528" b="6758"/>
          <a:stretch/>
        </p:blipFill>
        <p:spPr>
          <a:xfrm>
            <a:off x="5508468" y="4352229"/>
            <a:ext cx="1447006" cy="2028771"/>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20">
            <a:extLst>
              <a:ext uri="{FF2B5EF4-FFF2-40B4-BE49-F238E27FC236}">
                <a16:creationId xmlns:a16="http://schemas.microsoft.com/office/drawing/2014/main" id="{B2FB3827-8781-4CBC-B516-BF54D658CB81}"/>
              </a:ext>
            </a:extLst>
          </p:cNvPr>
          <p:cNvSpPr/>
          <p:nvPr/>
        </p:nvSpPr>
        <p:spPr>
          <a:xfrm>
            <a:off x="1499638" y="2595658"/>
            <a:ext cx="712269" cy="70826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Oval 20">
            <a:extLst>
              <a:ext uri="{FF2B5EF4-FFF2-40B4-BE49-F238E27FC236}">
                <a16:creationId xmlns:a16="http://schemas.microsoft.com/office/drawing/2014/main" id="{704A5916-FAB5-47B8-ADED-506C29D2DF88}"/>
              </a:ext>
            </a:extLst>
          </p:cNvPr>
          <p:cNvSpPr/>
          <p:nvPr/>
        </p:nvSpPr>
        <p:spPr>
          <a:xfrm>
            <a:off x="1518363" y="1989946"/>
            <a:ext cx="712269" cy="70826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Oval 20">
            <a:extLst>
              <a:ext uri="{FF2B5EF4-FFF2-40B4-BE49-F238E27FC236}">
                <a16:creationId xmlns:a16="http://schemas.microsoft.com/office/drawing/2014/main" id="{1351F80D-EFB6-4890-B8A4-A3688AF96054}"/>
              </a:ext>
            </a:extLst>
          </p:cNvPr>
          <p:cNvSpPr/>
          <p:nvPr/>
        </p:nvSpPr>
        <p:spPr>
          <a:xfrm>
            <a:off x="1508739" y="1380861"/>
            <a:ext cx="712269" cy="70826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Oval 20">
            <a:extLst>
              <a:ext uri="{FF2B5EF4-FFF2-40B4-BE49-F238E27FC236}">
                <a16:creationId xmlns:a16="http://schemas.microsoft.com/office/drawing/2014/main" id="{6AE8A4D6-E312-4799-9FCE-3B5830D2F2FB}"/>
              </a:ext>
            </a:extLst>
          </p:cNvPr>
          <p:cNvSpPr/>
          <p:nvPr/>
        </p:nvSpPr>
        <p:spPr>
          <a:xfrm>
            <a:off x="1499114" y="741178"/>
            <a:ext cx="712269" cy="70826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ctangle 3">
            <a:extLst>
              <a:ext uri="{FF2B5EF4-FFF2-40B4-BE49-F238E27FC236}">
                <a16:creationId xmlns:a16="http://schemas.microsoft.com/office/drawing/2014/main" id="{FCBA6AB8-67EB-4256-B589-5D886EDF4E1C}"/>
              </a:ext>
            </a:extLst>
          </p:cNvPr>
          <p:cNvSpPr/>
          <p:nvPr/>
        </p:nvSpPr>
        <p:spPr>
          <a:xfrm>
            <a:off x="1672114" y="893578"/>
            <a:ext cx="6096000" cy="2289858"/>
          </a:xfrm>
          <a:prstGeom prst="rect">
            <a:avLst/>
          </a:prstGeom>
        </p:spPr>
        <p:txBody>
          <a:bodyPr>
            <a:spAutoFit/>
          </a:bodyPr>
          <a:lstStyle/>
          <a:p>
            <a:pPr algn="l"/>
            <a:r>
              <a:rPr lang="en-US">
                <a:solidFill>
                  <a:srgbClr val="000066"/>
                </a:solidFill>
                <a:latin typeface="Ubuntu-Bold"/>
              </a:rPr>
              <a:t>L  </a:t>
            </a:r>
            <a:r>
              <a:rPr lang="en-US" b="0" err="1">
                <a:solidFill>
                  <a:srgbClr val="000066"/>
                </a:solidFill>
                <a:latin typeface="Ubuntu-Regular"/>
              </a:rPr>
              <a:t>ead</a:t>
            </a:r>
            <a:r>
              <a:rPr lang="en-US" b="0">
                <a:solidFill>
                  <a:srgbClr val="000066"/>
                </a:solidFill>
                <a:latin typeface="Ubuntu-Regular"/>
              </a:rPr>
              <a:t> through innovative </a:t>
            </a:r>
            <a:r>
              <a:rPr lang="en-US">
                <a:solidFill>
                  <a:srgbClr val="000066"/>
                </a:solidFill>
                <a:latin typeface="Ubuntu-Bold"/>
              </a:rPr>
              <a:t>Portfolio</a:t>
            </a:r>
          </a:p>
          <a:p>
            <a:pPr algn="l"/>
            <a:endParaRPr lang="en-US">
              <a:solidFill>
                <a:srgbClr val="000066"/>
              </a:solidFill>
              <a:latin typeface="Ubuntu-Bold"/>
            </a:endParaRPr>
          </a:p>
          <a:p>
            <a:pPr algn="l"/>
            <a:r>
              <a:rPr lang="en-US">
                <a:solidFill>
                  <a:srgbClr val="000066"/>
                </a:solidFill>
                <a:latin typeface="Ubuntu-Bold"/>
              </a:rPr>
              <a:t>E  </a:t>
            </a:r>
            <a:r>
              <a:rPr lang="en-US" b="0" err="1">
                <a:solidFill>
                  <a:srgbClr val="000066"/>
                </a:solidFill>
                <a:latin typeface="Ubuntu-Regular"/>
              </a:rPr>
              <a:t>ngage</a:t>
            </a:r>
            <a:r>
              <a:rPr lang="en-US" b="0">
                <a:solidFill>
                  <a:srgbClr val="000066"/>
                </a:solidFill>
                <a:latin typeface="Ubuntu-Regular"/>
              </a:rPr>
              <a:t> with energized </a:t>
            </a:r>
            <a:r>
              <a:rPr lang="en-US">
                <a:solidFill>
                  <a:srgbClr val="000066"/>
                </a:solidFill>
                <a:latin typeface="Ubuntu-Bold"/>
              </a:rPr>
              <a:t>People</a:t>
            </a:r>
          </a:p>
          <a:p>
            <a:pPr algn="l"/>
            <a:endParaRPr lang="en-US">
              <a:solidFill>
                <a:srgbClr val="000066"/>
              </a:solidFill>
              <a:latin typeface="Ubuntu-Bold"/>
            </a:endParaRPr>
          </a:p>
          <a:p>
            <a:pPr algn="l"/>
            <a:r>
              <a:rPr lang="en-US">
                <a:solidFill>
                  <a:srgbClr val="000066"/>
                </a:solidFill>
                <a:latin typeface="Ubuntu-Bold"/>
              </a:rPr>
              <a:t>A  </a:t>
            </a:r>
            <a:r>
              <a:rPr lang="en-US" b="0" err="1">
                <a:solidFill>
                  <a:srgbClr val="000066"/>
                </a:solidFill>
                <a:latin typeface="Ubuntu-Regular"/>
              </a:rPr>
              <a:t>mplify</a:t>
            </a:r>
            <a:r>
              <a:rPr lang="en-US" b="0">
                <a:solidFill>
                  <a:srgbClr val="000066"/>
                </a:solidFill>
                <a:latin typeface="Ubuntu-Regular"/>
              </a:rPr>
              <a:t> our audacious </a:t>
            </a:r>
            <a:r>
              <a:rPr lang="en-US">
                <a:solidFill>
                  <a:srgbClr val="000066"/>
                </a:solidFill>
                <a:latin typeface="Ubuntu-Bold"/>
              </a:rPr>
              <a:t>Brand</a:t>
            </a:r>
          </a:p>
          <a:p>
            <a:pPr algn="l"/>
            <a:endParaRPr lang="en-US">
              <a:solidFill>
                <a:srgbClr val="000066"/>
              </a:solidFill>
              <a:latin typeface="Ubuntu-Bold"/>
            </a:endParaRPr>
          </a:p>
          <a:p>
            <a:pPr algn="l"/>
            <a:r>
              <a:rPr lang="en-US">
                <a:solidFill>
                  <a:srgbClr val="000066"/>
                </a:solidFill>
                <a:latin typeface="Ubuntu-Bold"/>
              </a:rPr>
              <a:t>D  </a:t>
            </a:r>
            <a:r>
              <a:rPr lang="en-US" b="0" err="1">
                <a:solidFill>
                  <a:srgbClr val="000066"/>
                </a:solidFill>
                <a:latin typeface="Ubuntu-Regular"/>
              </a:rPr>
              <a:t>elight</a:t>
            </a:r>
            <a:r>
              <a:rPr lang="en-US" b="0">
                <a:solidFill>
                  <a:srgbClr val="000066"/>
                </a:solidFill>
                <a:latin typeface="Ubuntu-Regular"/>
              </a:rPr>
              <a:t> our demanding </a:t>
            </a:r>
            <a:r>
              <a:rPr lang="en-US">
                <a:solidFill>
                  <a:srgbClr val="000066"/>
                </a:solidFill>
                <a:latin typeface="Ubuntu-Bold"/>
              </a:rPr>
              <a:t>Clients</a:t>
            </a:r>
            <a:endParaRPr lang="en-US"/>
          </a:p>
        </p:txBody>
      </p:sp>
      <p:sp>
        <p:nvSpPr>
          <p:cNvPr id="5" name="Title 2">
            <a:extLst>
              <a:ext uri="{FF2B5EF4-FFF2-40B4-BE49-F238E27FC236}">
                <a16:creationId xmlns:a16="http://schemas.microsoft.com/office/drawing/2014/main" id="{69285824-0EAB-4FC0-AF97-DB3ADBB8E81D}"/>
              </a:ext>
            </a:extLst>
          </p:cNvPr>
          <p:cNvSpPr txBox="1">
            <a:spLocks/>
          </p:cNvSpPr>
          <p:nvPr/>
        </p:nvSpPr>
        <p:spPr>
          <a:xfrm>
            <a:off x="371475" y="273692"/>
            <a:ext cx="6096001" cy="42843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600" kern="1200">
                <a:solidFill>
                  <a:schemeClr val="tx2"/>
                </a:solidFill>
                <a:latin typeface="+mj-lt"/>
                <a:ea typeface="+mj-ea"/>
                <a:cs typeface="+mj-cs"/>
              </a:defRPr>
            </a:lvl1pPr>
          </a:lstStyle>
          <a:p>
            <a:pPr fontAlgn="auto">
              <a:spcAft>
                <a:spcPts val="0"/>
              </a:spcAft>
            </a:pPr>
            <a:r>
              <a:rPr lang="en-US" b="0"/>
              <a:t>Our Priorities</a:t>
            </a:r>
          </a:p>
        </p:txBody>
      </p:sp>
      <p:sp>
        <p:nvSpPr>
          <p:cNvPr id="2" name="AutoShape 2" descr="data:image/png;base64,%20iVBORw0KGgoAAAANSUhEUgAAADUAAAAxCAMAAAE6riHCAAAAAXNSR0IArs4c6QAAAARnQU1BAACxjwv8YQUAAAIKUExURQAAAAAA/wD//////wCAgICA/wBVqgCAvwBmmQCAqgBttgCAnwBxqgB0ogBqqgB2sQBtpAB3qgBwrwBptABxqgBrrgBzswBtqgB0rgBvsQB1qgBxqgBtrQBysABvqgBzrQBwrwBsqgBxrQBtrwBxqgBurAByrgBvqgBwrgBxrABurgBxsABwrQBurwBvrQBxrwByrQBwrgBvrgBxqwBvrQBwqwByrQBwrgBuqwBxrQBvrABxrgByrABvrgBxrABvrQBwrABxrQBwrgBxrgBxrQBvrABwrQBvrgBxrABwrQBxrgBwrABwrQBvrgBwrABxrQBvrABwrQBwrQBwrABxrQBwrgBvrABvrgBwrQBwrQBwrQBxrgBxrQBvrQBwrQBwrABvrQBwrgBvrABwrQBwrQBvrQBwrQBvrABwrQBxrABxrQBwrQBwrQBxrgBwrQBvrQBvrQBwrQBxrQBwrQBxrQBwrQBwrABwrQBxrABvrQBwrABwrQBxrgBwrgBwrgBwrQBwrQBwrQBvrQBwrQBwrQBwrQBwrQBvrQBwrABwrQBwrQBvrQBwrQBwrQBwrQBwrQBwrQBwrQBwrQBwrQBwrQBwrQBvrQBwrQBwrQBwrQBwrQBwrQBxrQBwrQBwrQBwrgBwrQBwrQBwrQBwrQBwrQBvrQBwrQBwrQBwrQBwrQBwrQBwrQBwrQBwrUY96kMAAACtdFJOUwABAQECAgMEBQYHCAkLDA0ODxAREhMUFRYXGBscHR4fICEiIyQlJicpKywtMjM1Njg5PD0+QEFCQ0RHSEpMTU5QUVJYWlxdXl9gYWJkZWlqbG1wcnN0dXd9f4CBg4WGi4yNjo+SlZaXmZqcoaKjpKWnqKqrrK+wsbO1tru8v8LDxMbHyMrLzc7P0dbX2tvc3eDh4uPk5efp6uvs7e7v8PHy8/T19vf4+fr7/P3+0giCOAAAAAlwSFlzAAAOwwAADsMBx2+oZAAABDNJREFUOE+dVftf0lAU311rwGAJiCI+woLUErKgMssyoywqepch2cMeltnbkiyLSsMosjCll4gRz23/Y3cPYExa5feH8bn77nvPued+zwGBQNkHgrU/9Bng7+4Uw7wkEPCAYZi0pbAu8AgCuGdeZ/A9bMcQhHjJMKndCGJJQ90DUFjneQj+e/irrLJaq5T8NsDoGf+WTn8b9xjZF7UDMaiHiA3ULl2KPuY3A/xWK7gFh3xyEBhZ31xP8rERounwzdGbh5vgSRBE2TYYTmQS4cE2JVSsvhylYAgqenk1QJQ73uS4iLk3O5SI+uAnbsEwnw6qJVyprnRPSTxJLixEeXJAMYVKrVGrFJiEAQrS1OLsdnvc3c4WE6ko0hhhsrl89wLvIrORd4F7PpfNRAgRcG2re2hyLpGlYYJ0NjE3OeRu1eIcpbOd9EeSLMGDTkb8J206SKJEo2v4g4hiyQ/DrkYCyHDwJmT2lM1F9gwQ0rPnHSQAFGomMkARKAASAQ+AKQmNhlBKK40AXK2rXdPUtKZWp8bFJIoR+kb7zn1HjuzbaW/UE0UlqiDr7HtPXbnz6NGdK6f22usKF4QqtJaOE9fGgtOfP08Hx66d6LBoBQ4jLbu8I1OzC8lMJrkwOzXi3WXhvQGIug7vWHg+TcFi0VR6Pjzm7aiD5Ydl1NuOj4QXc0KR6dxieOS4TQ/rCIiGrqvB+TzDcvPBq10NUIaR648+nkkVL4ahUzOPj66H0XD9pnMvvvN+FpD7/uLcJrgjbnD2T8RYbxdAxSb6nQZI/VklE0smQ5lzyVVDpobQNWUqLzgEOkp6XwXvAOkti11V4g2prQqOKu83gJZ9LwIAGIbzwDAgOEgOUIDDmKRWb6iurjbotSQMj8tKWYV6VaWpwbrBvnnLtvZtWzbbN1gbTJWr1KxS+KoEKIarNLoac8vG7Xt6jp31Xrh46eIF79ljPXu2b2wx1+g0qqVCOMiICqO51dHlPt1//e7os8BEcCo4EXg2evd6/2l3l6PVbKwgJGMO4ESFydrWeah3YPhJ4G14JvojFl+Mx35EZ8JvA0+GB3oPdbZZTRWEqC1h92sMZnunxzfkfxWKfF34lc7mKBa5bPrXwtdI6JV/yOfptJsNmkI4eFOkcZ3D1Tvon5yOxpNZii4alqapbDIenZ70D/a6HOuMZH5EQFFN89YDfbfGQ3PxVE4k4UHTuVR8LjR+q+/A1uYaKONCKTRVVuf+vtvP339JZFgLLwFNZRJf3j+/3bffaa3ScNMBU2nrbd1nbjwNRX9mSlpQBCrzMxp6euNMt61eq4LBoDkr1zp6zt9//TGWKhuJBU2lYh9f3z/f41hbyc635amWl+Eyq7G8yv/3LQvt+X+OKk6Hf3dvyRyA4f6pU6R/brCR/9aVK6UaDvIToKyExx+mDSojyaNkspURIMhvOCbDsJOexF4AAAAASUVORK5CYII="/>
          <p:cNvSpPr>
            <a:spLocks noChangeAspect="1" noChangeArrowheads="1"/>
          </p:cNvSpPr>
          <p:nvPr/>
        </p:nvSpPr>
        <p:spPr bwMode="auto">
          <a:xfrm>
            <a:off x="2190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2" descr="data:image/png;base64,%20iVBORw0KGgoAAAANSUhEUgAAAEAAAAA+CAMAAAHbmN3LAAAAAXNSR0IArs4c6QAAAARnQU1BAACxjwv8YQUAAALWUExURQAAAP//AP///4D/AID/gKr/AID/AJn/AKrVK5LbJJ/fII7jHJnmGovoF5XqFZ3rFJLtEpnuEY/fEJbhD5zjHJTkG5nmGpLnGJfoF5DpFpXqFZnrFJPiFJfjE5LkEpXlGpnmGpTmGZfnGJPoF5bpF5LpFpXjFZjjFZTkFJblFJPmE5XmGZjnGJTnGJfoF5PoF5bjFpLkFpXkFZflFZTmFJbmFJXnGJfnGJToF5boF5TkFpXlFpPlFpXmFZbmFZTmFZbnFJPnGJXnGJfoF5TkF5blF5XmFpPmFpXmFZbnFZTnFZbnFJToF5XlF5blF5TlF5bmFpTmFpXmFpPmFpXnFZbnFZXlF5TlF5XlF5bmF5XmFpbmFpTmFpXnFpXnFZblFZTlFZXlF5TmF5XmF5bmF5XmFpbmFpTnFpbnFZXlFZblFZTmFZXmF5bmFpXnFpXnFpTnFpXlFpXmFZbmFZTmF5XmF5TmF5XnFpbnFpXnFpTlFpXmFpbmFZXmFZbmFZXmF5TnF5XnFpblFpXlFpXmFpTmFpXmFpbmFZXmFZXmF5TnF5XnF5TlFpXlFpbmFpXmFpTmFpXmFpbmFZXmFZXnF5TnF5XlFpTmFpXmFpbmFpXmFpXmFpTmFpXmFpbnFZXnFZXlF5XmF5bmFpXmFpXmFpXmFpXmFpTnFpXnFZblFZXmF5XmFpXmFpbmFpXmFpXmFpXmFpXnFpTlFpXmFZbmFZXmF5XmFpXmFpbmFpXnFpXlFpXmFpTmFpXmFZXmF5XmF5XmFpXmFpbmFpXnFpXmFpXmFpXmFpTmFpXmFZXmF5XmFpXmFpXmFpXnFpbmFpXmFpXmFpXmFpXmFpTmFpXmFZXmFpXmFpXnFpXmFpXmFpXmFpXmFpXmFpXmFpXmFpTmFpXmF5XmFpXmFpXmFpXmFpXmFpXmFpXmFpXmFpXmFpXmFpTmFpXmFpXmFpXmFpXmFpXmFpXmFtvOUG4AAADxdFJOUwABAQICAwQFBgcICQoLDA0ODxAREhMUFRYXGBkaGxwdHh8gISIjJCUmJygpKissLS4vMDEyMzU2Nzg5Ojs8PT4/QEFCQ0RGR0hJSktMTU5PUFFSU1RVV1hZWltcXV5gYWJjZGVmZ2hpa2xtbm9yc3R1dnh5ent8fX5/gYKDhIWHiImKi4yNjo+QkZKTlJWWl5mam5ydnp+goaKjpKWmp6ipqqytrq+wsbKztba3uLm6u7y9vr/AwcLExsfIycrLzM3O0NHS09TV1tfY2drb3N3e3+Dh4uPk5ebn6Onq6+zt7u/w8fLz9PX29/j5+vv8/f7qckGjAAAACXBIWXMAAA7DAAAOwwHHb6hkAAAJ20lEQVRIS41X+0OT1xnO1yzXL+ZCAgEE0oRb5RJKFhDXmpRBzRaiYp2x2FG5GJRZoGhFQQdl1sKwW0UrdFwUnbSOiKUTlKIVnGCAiRSUBBcBQ0iAhFz4D3bOl3BTaH1+gITzvs857/0FB4FgP3GoNCuWDH7TyiftY0fBJ5lpfn5+TIRDVHbwwSLH4YTD4ENPAA5HSGp/ekMKFRGWgPEapu8GwktV+oAT5K2eOWtHJOBrcs7PO8+ScBwN0J5vRXGkU7b5eWsuHofzLht+VMyCaiT/9URMHwBPZXGYZHCMAWHG5V3u6u2oyoykwRsJwUd7LYBy3mnuyPBGcAg7vRvwYZhtkaE4HD25dcb13WmojwOWICx53eNZh9M+/d/Tm4AAZGFFKQtK8neE0xfuAWII3u2L1YGQ6Bw2jbAoQ2RHJavSZaEMNwWJv6uiTdOt/vMWHwL8TghIV+tm7Tbz4IUdntAlDHnjhAO+y6Y7E0sBhvKPDULfAlg70zgIjhhdbYCmAThGinh4HFFcY3R9n3fqivl4HCGkVItRAJIH2Vxo/u4bJkzHMdEQD40jhh66Y7A5nXPj32esh09D0KiDlzU67X/q9gbBCIO/UAISsouPZ272JWHfAfAol8/zpC55A0jhV/MHgicQiSQiYVVfIXgSje0XIhTHRIfxuQzKkrMw4EmM9ZEJe3JLK2vrqysKVds2BnHQJRmEyBBI0koa2vu0E0ajQT90r7kyf4fIB3W/CqF4iVJONvePz9gcWAbYrVO6zvr8LUF0jAQhc2Mzz93Vz7o9BOG0TQ2qjyuC6TAkBGaYsqJDb3X72A27aeBKnsSXApxJ9IzZX9dndAdlAU7LaFuJQkDD4xCChzC1smt8biWDY3pIXZDoTwWPwFP9pDmXNIYVEo4Z3a0yZTiLCF+JR/0l2edva01zmBGA3mExDDR/uiuSTXK5Ak/xEm4/XN3WNzo5bbHMmidG7qv/mhUvYGD6EAgB9XpDmpJfXq9uvfn9N1V/+ei9jXzWYs1AwFBweBFxiXKFTCoO9fOgLmovAcETyVSUhlJIBPyKMl6Bl/WWAeYDibhGPsBTMo3J5nBYdCppFRGEQGFw+WHRMWJhiB+b9qIIgiczfEJjZcr0LFVqsjSKx0ZXWIEQqJzAjdtUhRXV9bWVpbl7EiL9GKQlNwA/eUdsyTxRpe7o7tV0tV2uyNu1SbDMUXgqN2r7x2eu3RvSG4zGCW1fe0NpxjtBLHckQEqxw7d9UvvD4JjZarPb52YndT3Np1US3jpX2iIEeuC7uTU/aqesdiwlHbaZiYctZX8Uc0E+QQGKd2z6l+0jZttCQjgd1uf9VwuTghkYBYEelFTU9Mi4eA7gsOg7v9oXyyUDAYTEEe092/lsRdI67eaf1MdkfJCS4AZfSd6Vh6aVSeu06jsqlGFMkPZ4lCcrahlZXhUATpuhuzo9mg38iacJFCVto1hXXQa7sa9uf4wnFED58uJW3csCmhqVmAMEEKp/YoF6aPqFK+bGuypThR7ATlCacQfqHoC+5D7D4JjVtpYmh8DaRIiscOXnt7Qzyymcc4beSzlSP6wt4dGA+JwL98cs7rIBAG540lb2vtBVOAiJHbGzuKl/woKFAp7bzKN3vz4oDXB3EDzVd+OHZdf79Gar3eEEsbIYtZ0NBVs3LMQbIdJf35xx6tvOoTHTrMUybdQPtNce3RnNpSxkDEJiCt7+oLDqetfAyFPdcN/tf/09d3u0L42wWD54EpMnVmSdONfYcrP12sW/Hd2bGO697BxKrOOGxCnS8opKigsO7pGJBWzq8nNwCygLn2CRRJYkT9wk5HvRyS+WJ6hcCp3jyxPw/b09aOSlJroEBCGQKKC4qWTi6sUJAGYe6PLI2rW/HAgEkMdUANx/fiVATdAoyBQqitJoKEqlkLEh8kos8FYisIXO4nB9/Xl8gYDP8/flgqYCOhcRvsYtuCrgzSQKjcHx4QVHiOIkiTJ5UpJcliiJE0UE83w4DBpsf2tyYNrrWNyAkKi4BIUyLTuvoKi4pKS4qCAvO02pSIiLCgngeqzDONwqywHVUaYX7w2xVJGSlX+i/Fx9o7ql9ebN1hZ1Y/258hP5WSmKd8QbeFwWCONLFDCIKNNbEPV20gcHC8uqLl9v79IMDI/onj7VjQwPaLrar/+zqrzwo9StkjeDfCDFSkOwPPF6Xbh5e8bhU9XftnX2DY2OTZqmQXaD0TJtmhwbHerrarv6j7Ijqp3xbwrA0F6RLUCfyvIN3Sj/8FBZ3fU7fY/1BvMsaIUOUD+gghx2m3XWbHj2pP9uy8XTRzK2btqwnoUua+NgDKFs/wjJzuzi8023+7UTJsscrD1XgUIAFvucxfx89OHd5q8/PbhLGhnAXmLA9AOE8btzTl24cX94zGQBs/+FPgQAatlqnnjS09ZQlvt+vHCJAXu/X7hUmfP5pVsarWFmYeq+BKdjbsag6711qSxHKQ33Y1FdfkAIZDqo1uQDpXWtD4C+a/VYFeARswbtg9b60uzkuBAuHatKEECqh78wMbWgUt01ND695v0Q4A3T40Nd6sqC1EShvwcVBhNYgHL4YrmquKZVozMuNrfV4bRbjDpNa02xSi7mc1BoAyCgeQpiFPtL6sBK8SoEo31tdSX7FTECT5qbAGXzomXpRdUt3SOG2Z9xgdsJI90t1UXpsmg4r6EXQT9j+oZJlHkVVzoe6k2uWbkGwFZn0g90XKnIU0rCfJmuHRLbZvgi2d5jZ5s6B59BhjUonEDfPPZTp/rssTSZiM9Z2CmwOAbFJmUWnWu6+0hvXMsKOBWm9IOd6q+O71PEBrujCAlgU/YOjpWnH/2ysb13ZMK8SirCoWKdfq7r77h6pjAjKTbYGy7BLgKMge4VKHo3JfdkTfOP/drxqRlYSgsksKDAimF6PjrQ1XKhLD91iziIS1/SxxjINHZA+Fvb0j8pr1X/0DOoG5sE9TgHdhO73TZntUxPPf/fcO+d7y5+cUy1QxLJ81wH3r+8vcOCYHAFUZLtaR+XnGm41n6vb0irnwDbz5TRMPFs9PFAz51/N57/7PC+9+JFoKMsL2YX3C2JHxG3ZVdm3omKqsvqto6ubk1vr6b73p1b331Td+bkkQMp8rejAn3gaFpls4RNkcrgrA+M3JiwbY8qt7C0orK6tr6+tvrsF58dP/SnvX/43WZRaIAXE11VHQJ0dSIZZbB9eKFRsVJZsjI1XZWVpUpP3b3j97/9za/DA/28WDQKkfCrn5ltC5OBzfXjh4QJo8UxMWKRMDxE4O/jCWYLGQyo135pNMLZRCCRqTQ6kwX2XA6HzWLSaVQwl0Az/0XtBWAs4B8rIgns0kQC4dWH8otYc465gMP9H1U9upFrWvIKAAAAAElFTkSuQmCC"/>
          <p:cNvSpPr>
            <a:spLocks noChangeAspect="1" noChangeArrowheads="1"/>
          </p:cNvSpPr>
          <p:nvPr/>
        </p:nvSpPr>
        <p:spPr bwMode="auto">
          <a:xfrm>
            <a:off x="3714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75889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C7E6A-33F9-4738-8867-EE426F4E3653}"/>
              </a:ext>
            </a:extLst>
          </p:cNvPr>
          <p:cNvPicPr>
            <a:picLocks noChangeAspect="1"/>
          </p:cNvPicPr>
          <p:nvPr/>
        </p:nvPicPr>
        <p:blipFill>
          <a:blip r:embed="rId3"/>
          <a:stretch>
            <a:fillRect/>
          </a:stretch>
        </p:blipFill>
        <p:spPr>
          <a:xfrm>
            <a:off x="335121" y="856648"/>
            <a:ext cx="11521757" cy="4858352"/>
          </a:xfrm>
          <a:prstGeom prst="rect">
            <a:avLst/>
          </a:prstGeom>
        </p:spPr>
      </p:pic>
      <p:sp>
        <p:nvSpPr>
          <p:cNvPr id="7" name="Title 2">
            <a:extLst>
              <a:ext uri="{FF2B5EF4-FFF2-40B4-BE49-F238E27FC236}">
                <a16:creationId xmlns:a16="http://schemas.microsoft.com/office/drawing/2014/main" id="{FFD673FA-DB7C-433B-B866-E9131A3C9D47}"/>
              </a:ext>
            </a:extLst>
          </p:cNvPr>
          <p:cNvSpPr txBox="1">
            <a:spLocks noGrp="1"/>
          </p:cNvSpPr>
          <p:nvPr>
            <p:ph type="title"/>
          </p:nvPr>
        </p:nvSpPr>
        <p:spPr>
          <a:xfrm>
            <a:off x="407988" y="245845"/>
            <a:ext cx="11083925" cy="85883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600" kern="1200">
                <a:solidFill>
                  <a:schemeClr val="tx2"/>
                </a:solidFill>
                <a:latin typeface="+mj-lt"/>
                <a:ea typeface="+mj-ea"/>
                <a:cs typeface="+mj-cs"/>
              </a:defRPr>
            </a:lvl1pPr>
          </a:lstStyle>
          <a:p>
            <a:pPr fontAlgn="auto">
              <a:spcAft>
                <a:spcPts val="0"/>
              </a:spcAft>
            </a:pPr>
            <a:r>
              <a:rPr lang="en-US"/>
              <a:t>Our Priorities</a:t>
            </a:r>
          </a:p>
        </p:txBody>
      </p:sp>
    </p:spTree>
    <p:extLst>
      <p:ext uri="{BB962C8B-B14F-4D97-AF65-F5344CB8AC3E}">
        <p14:creationId xmlns:p14="http://schemas.microsoft.com/office/powerpoint/2010/main" val="3847781536"/>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pgemini_July 2018" id="{407A320F-D3F5-4433-A31E-4D42035AF0FC}" vid="{47AFA663-0CDD-4B3B-9730-4D6128DBC055}"/>
    </a:ext>
  </a:extLst>
</a:theme>
</file>

<file path=ppt/theme/theme7.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_July 2018" id="{407A320F-D3F5-4433-A31E-4D42035AF0FC}" vid="{6F3F9207-44A9-48BC-ADE9-A47630B70D5A}"/>
    </a:ext>
  </a:extLst>
</a:theme>
</file>

<file path=ppt/theme/theme8.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4BDDB2EA5290499F7DDBA07277D340" ma:contentTypeVersion="4" ma:contentTypeDescription="Create a new document." ma:contentTypeScope="" ma:versionID="674e8cb4e9cd06a0479b60bc29fc38c4">
  <xsd:schema xmlns:xsd="http://www.w3.org/2001/XMLSchema" xmlns:xs="http://www.w3.org/2001/XMLSchema" xmlns:p="http://schemas.microsoft.com/office/2006/metadata/properties" xmlns:ns2="46c31255-38af-4958-bc41-fc2b8d4a3f05" xmlns:ns3="61692f4b-d8c7-454e-87cd-5647a39843bf" targetNamespace="http://schemas.microsoft.com/office/2006/metadata/properties" ma:root="true" ma:fieldsID="f326f548c362c5076c912f3efde91e25" ns2:_="" ns3:_="">
    <xsd:import namespace="46c31255-38af-4958-bc41-fc2b8d4a3f05"/>
    <xsd:import namespace="61692f4b-d8c7-454e-87cd-5647a39843b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31255-38af-4958-bc41-fc2b8d4a3f0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692f4b-d8c7-454e-87cd-5647a39843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29A938-6C3F-44EE-B3BF-C133DBB5F4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c31255-38af-4958-bc41-fc2b8d4a3f05"/>
    <ds:schemaRef ds:uri="61692f4b-d8c7-454e-87cd-5647a3984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BA79F7-321F-43A6-A573-890A53E609DA}">
  <ds:schemaRefs>
    <ds:schemaRef ds:uri="http://schemas.microsoft.com/sharepoint/v3/contenttype/forms"/>
  </ds:schemaRefs>
</ds:datastoreItem>
</file>

<file path=customXml/itemProps3.xml><?xml version="1.0" encoding="utf-8"?>
<ds:datastoreItem xmlns:ds="http://schemas.openxmlformats.org/officeDocument/2006/customXml" ds:itemID="{6891E970-CADD-4B1D-ABC1-284DEAB7C4C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74</TotalTime>
  <Words>1290</Words>
  <Application>Microsoft Office PowerPoint</Application>
  <PresentationFormat>Widescreen</PresentationFormat>
  <Paragraphs>364</Paragraphs>
  <Slides>15</Slides>
  <Notes>11</Notes>
  <HiddenSlides>0</HiddenSlides>
  <MMClips>1</MMClips>
  <ScaleCrop>false</ScaleCrop>
  <HeadingPairs>
    <vt:vector size="4" baseType="variant">
      <vt:variant>
        <vt:lpstr>Theme</vt:lpstr>
      </vt:variant>
      <vt:variant>
        <vt:i4>11</vt:i4>
      </vt:variant>
      <vt:variant>
        <vt:lpstr>Slide Titles</vt:lpstr>
      </vt:variant>
      <vt:variant>
        <vt:i4>15</vt:i4>
      </vt:variant>
    </vt:vector>
  </HeadingPairs>
  <TitlesOfParts>
    <vt:vector size="26" baseType="lpstr">
      <vt:lpstr>Capgemini_Template</vt:lpstr>
      <vt:lpstr>Section slides</vt:lpstr>
      <vt:lpstr>Content Layouts</vt:lpstr>
      <vt:lpstr>Content and Image Layouts</vt:lpstr>
      <vt:lpstr>1_Content Layouts</vt:lpstr>
      <vt:lpstr>3_Content Layouts</vt:lpstr>
      <vt:lpstr>Capgemini 2017_Cover slides</vt:lpstr>
      <vt:lpstr>1_Content and Image Layouts</vt:lpstr>
      <vt:lpstr>Office Theme</vt:lpstr>
      <vt:lpstr>3_Office Theme</vt:lpstr>
      <vt:lpstr>1_Capgemini Master</vt:lpstr>
      <vt:lpstr>PowerPoint Presentation</vt:lpstr>
      <vt:lpstr>PowerPoint Presentation</vt:lpstr>
      <vt:lpstr>FS SBU</vt:lpstr>
      <vt:lpstr>PowerPoint Presentation</vt:lpstr>
      <vt:lpstr>PowerPoint Presentation</vt:lpstr>
      <vt:lpstr>Top wins, across client needs</vt:lpstr>
      <vt:lpstr>PowerPoint Presentation</vt:lpstr>
      <vt:lpstr>PowerPoint Presentation</vt:lpstr>
      <vt:lpstr>Our Priorities</vt:lpstr>
      <vt:lpstr>The FS SBU leadership at a glance (2019)</vt:lpstr>
      <vt:lpstr>Banking &amp; Capital Markets Business Unit (BCM BU)</vt:lpstr>
      <vt:lpstr>Insurance Organization BU </vt:lpstr>
      <vt:lpstr>The FS World is divided into what we call Practices</vt:lpstr>
      <vt:lpstr>The FS World is divided into what we call Practices (continued)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Grish, Bill</dc:creator>
  <cp:lastModifiedBy>Grish, Bill</cp:lastModifiedBy>
  <cp:revision>12</cp:revision>
  <dcterms:modified xsi:type="dcterms:W3CDTF">2019-10-10T15:24:56Z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0x0101007E4BDDB2EA5290499F7DDBA07277D340</vt:lpwstr>
  </property>
</Properties>
</file>